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0" r:id="rId4"/>
  </p:sldMasterIdLst>
  <p:notesMasterIdLst>
    <p:notesMasterId r:id="rId6"/>
  </p:notesMasterIdLst>
  <p:sldIdLst>
    <p:sldId id="285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88D0C2E-654F-43F4-898A-75EC7FFBC066}" v="183" dt="2023-08-10T18:02:46.25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9" autoAdjust="0"/>
    <p:restoredTop sz="96357" autoAdjust="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EA1F4CD-0708-4339-A47D-25F76AEDB4DB}" type="doc">
      <dgm:prSet loTypeId="urn:microsoft.com/office/officeart/2005/8/layout/orgChart1" loCatId="hierarchy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lang="en-US"/>
        </a:p>
      </dgm:t>
    </dgm:pt>
    <dgm:pt modelId="{0518F379-9B76-4D24-9528-ABF29A5CC0F7}">
      <dgm:prSet phldrT="[Text]" custT="1"/>
      <dgm:spPr>
        <a:solidFill>
          <a:schemeClr val="accent1"/>
        </a:solidFill>
        <a:ln>
          <a:solidFill>
            <a:schemeClr val="accent6"/>
          </a:solidFill>
        </a:ln>
      </dgm:spPr>
      <dgm:t>
        <a:bodyPr/>
        <a:lstStyle/>
        <a:p>
          <a:endParaRPr lang="en-US" sz="900" dirty="0"/>
        </a:p>
        <a:p>
          <a:r>
            <a:rPr lang="en-US" sz="900" dirty="0"/>
            <a:t>Chief  Revenue Officer </a:t>
          </a:r>
        </a:p>
        <a:p>
          <a:endParaRPr lang="en-US" sz="900" dirty="0"/>
        </a:p>
      </dgm:t>
    </dgm:pt>
    <dgm:pt modelId="{DE416E60-CF12-4738-8056-F98A479FE49F}" type="parTrans" cxnId="{DC6C29E2-CB45-4A25-A817-0402689C31A5}">
      <dgm:prSet/>
      <dgm:spPr/>
      <dgm:t>
        <a:bodyPr/>
        <a:lstStyle/>
        <a:p>
          <a:endParaRPr lang="en-US" sz="900"/>
        </a:p>
      </dgm:t>
    </dgm:pt>
    <dgm:pt modelId="{BE12FF9A-AA6D-4E26-8169-D66AD7FF6FB4}" type="sibTrans" cxnId="{DC6C29E2-CB45-4A25-A817-0402689C31A5}">
      <dgm:prSet/>
      <dgm:spPr/>
      <dgm:t>
        <a:bodyPr/>
        <a:lstStyle/>
        <a:p>
          <a:endParaRPr lang="en-US"/>
        </a:p>
      </dgm:t>
    </dgm:pt>
    <dgm:pt modelId="{47686E92-EC18-4DB6-B59F-8E70C2940E08}">
      <dgm:prSet custT="1"/>
      <dgm:spPr>
        <a:solidFill>
          <a:schemeClr val="accent1"/>
        </a:solidFill>
        <a:ln>
          <a:solidFill>
            <a:schemeClr val="accent6"/>
          </a:solidFill>
        </a:ln>
      </dgm:spPr>
      <dgm:t>
        <a:bodyPr/>
        <a:lstStyle/>
        <a:p>
          <a:r>
            <a:rPr lang="en-US" sz="900" dirty="0"/>
            <a:t>Director of PCS</a:t>
          </a:r>
        </a:p>
      </dgm:t>
    </dgm:pt>
    <dgm:pt modelId="{4AEEFF5C-6125-4D56-B1E7-D7D7BD2A81E8}" type="parTrans" cxnId="{36A00290-B19E-42C3-BD16-6CAC362396F2}">
      <dgm:prSet/>
      <dgm:spPr/>
      <dgm:t>
        <a:bodyPr/>
        <a:lstStyle/>
        <a:p>
          <a:endParaRPr lang="en-US" sz="900"/>
        </a:p>
      </dgm:t>
    </dgm:pt>
    <dgm:pt modelId="{D7447DE3-CD5C-4EAC-AD22-4A24B72571F9}" type="sibTrans" cxnId="{36A00290-B19E-42C3-BD16-6CAC362396F2}">
      <dgm:prSet/>
      <dgm:spPr/>
      <dgm:t>
        <a:bodyPr/>
        <a:lstStyle/>
        <a:p>
          <a:endParaRPr lang="en-US"/>
        </a:p>
      </dgm:t>
    </dgm:pt>
    <dgm:pt modelId="{6C02DB09-8544-43DF-9B82-E7BBF4C67800}">
      <dgm:prSet custT="1"/>
      <dgm:spPr>
        <a:solidFill>
          <a:schemeClr val="accent1"/>
        </a:solidFill>
        <a:ln>
          <a:solidFill>
            <a:schemeClr val="accent6"/>
          </a:solidFill>
        </a:ln>
      </dgm:spPr>
      <dgm:t>
        <a:bodyPr/>
        <a:lstStyle/>
        <a:p>
          <a:r>
            <a:rPr lang="en-US" sz="900" dirty="0"/>
            <a:t>Director of Marketing</a:t>
          </a:r>
        </a:p>
      </dgm:t>
    </dgm:pt>
    <dgm:pt modelId="{0A46F403-6AF9-43B8-A183-B4BF5B6EEC93}" type="parTrans" cxnId="{48A72637-2A50-461C-A5EE-230C6EC8F46F}">
      <dgm:prSet/>
      <dgm:spPr/>
      <dgm:t>
        <a:bodyPr/>
        <a:lstStyle/>
        <a:p>
          <a:endParaRPr lang="en-US" sz="900"/>
        </a:p>
      </dgm:t>
    </dgm:pt>
    <dgm:pt modelId="{2951F8B6-B0C9-4770-AFFA-D52E6956697E}" type="sibTrans" cxnId="{48A72637-2A50-461C-A5EE-230C6EC8F46F}">
      <dgm:prSet/>
      <dgm:spPr/>
      <dgm:t>
        <a:bodyPr/>
        <a:lstStyle/>
        <a:p>
          <a:endParaRPr lang="en-US"/>
        </a:p>
      </dgm:t>
    </dgm:pt>
    <dgm:pt modelId="{C5486B6D-E74A-4D8E-90A8-26743D3131C4}">
      <dgm:prSet custT="1"/>
      <dgm:spPr>
        <a:solidFill>
          <a:schemeClr val="accent1"/>
        </a:solidFill>
        <a:ln>
          <a:solidFill>
            <a:schemeClr val="accent6"/>
          </a:solidFill>
        </a:ln>
      </dgm:spPr>
      <dgm:t>
        <a:bodyPr/>
        <a:lstStyle/>
        <a:p>
          <a:r>
            <a:rPr lang="en-US" sz="900" dirty="0"/>
            <a:t>Director of FCS</a:t>
          </a:r>
        </a:p>
      </dgm:t>
    </dgm:pt>
    <dgm:pt modelId="{E2DA0BB2-F9E2-45FF-B244-143449DF94EF}" type="parTrans" cxnId="{51C0FDDA-1AF9-4CE5-BC1A-D7D2B9A3A7D8}">
      <dgm:prSet/>
      <dgm:spPr/>
      <dgm:t>
        <a:bodyPr/>
        <a:lstStyle/>
        <a:p>
          <a:endParaRPr lang="en-US" sz="900"/>
        </a:p>
      </dgm:t>
    </dgm:pt>
    <dgm:pt modelId="{CE5811F4-8BD8-41B8-A1E5-AE09257E3586}" type="sibTrans" cxnId="{51C0FDDA-1AF9-4CE5-BC1A-D7D2B9A3A7D8}">
      <dgm:prSet/>
      <dgm:spPr/>
      <dgm:t>
        <a:bodyPr/>
        <a:lstStyle/>
        <a:p>
          <a:endParaRPr lang="en-US"/>
        </a:p>
      </dgm:t>
    </dgm:pt>
    <dgm:pt modelId="{EFADA652-843A-40F5-ABDB-29F095232240}">
      <dgm:prSet custT="1"/>
      <dgm:spPr>
        <a:solidFill>
          <a:schemeClr val="accent1"/>
        </a:solidFill>
        <a:ln>
          <a:solidFill>
            <a:schemeClr val="accent6"/>
          </a:solidFill>
        </a:ln>
      </dgm:spPr>
      <dgm:t>
        <a:bodyPr/>
        <a:lstStyle/>
        <a:p>
          <a:r>
            <a:rPr lang="en-US" sz="900" dirty="0"/>
            <a:t> Creative Services Manager </a:t>
          </a:r>
        </a:p>
      </dgm:t>
    </dgm:pt>
    <dgm:pt modelId="{76025EC1-A07F-4541-A5BF-7C9A71E21CFF}" type="parTrans" cxnId="{0EE18DF0-2AE2-4993-9E22-82D6E84C6870}">
      <dgm:prSet/>
      <dgm:spPr/>
      <dgm:t>
        <a:bodyPr/>
        <a:lstStyle/>
        <a:p>
          <a:endParaRPr lang="en-US" sz="900"/>
        </a:p>
      </dgm:t>
    </dgm:pt>
    <dgm:pt modelId="{548F1BAC-F1A1-475D-B158-1343A4F66486}" type="sibTrans" cxnId="{0EE18DF0-2AE2-4993-9E22-82D6E84C6870}">
      <dgm:prSet/>
      <dgm:spPr/>
      <dgm:t>
        <a:bodyPr/>
        <a:lstStyle/>
        <a:p>
          <a:endParaRPr lang="en-US"/>
        </a:p>
      </dgm:t>
    </dgm:pt>
    <dgm:pt modelId="{0027694B-A943-48DB-8CED-8D2DAE85E100}">
      <dgm:prSet custT="1"/>
      <dgm:spPr>
        <a:solidFill>
          <a:schemeClr val="accent1"/>
        </a:solidFill>
        <a:ln>
          <a:solidFill>
            <a:schemeClr val="accent6"/>
          </a:solidFill>
        </a:ln>
      </dgm:spPr>
      <dgm:t>
        <a:bodyPr/>
        <a:lstStyle/>
        <a:p>
          <a:r>
            <a:rPr lang="en-US" sz="900" dirty="0"/>
            <a:t>Senior Digital Marketing  Specialist</a:t>
          </a:r>
        </a:p>
      </dgm:t>
    </dgm:pt>
    <dgm:pt modelId="{89BBD5E2-99CF-43EB-A698-02C76CF30A9C}" type="parTrans" cxnId="{B7C46128-7018-4590-BFF4-F115C900A4FB}">
      <dgm:prSet/>
      <dgm:spPr/>
      <dgm:t>
        <a:bodyPr/>
        <a:lstStyle/>
        <a:p>
          <a:endParaRPr lang="en-US" sz="900"/>
        </a:p>
      </dgm:t>
    </dgm:pt>
    <dgm:pt modelId="{1993B4BC-86E1-4C4D-94F2-8D51CA87D691}" type="sibTrans" cxnId="{B7C46128-7018-4590-BFF4-F115C900A4FB}">
      <dgm:prSet/>
      <dgm:spPr/>
      <dgm:t>
        <a:bodyPr/>
        <a:lstStyle/>
        <a:p>
          <a:endParaRPr lang="en-US"/>
        </a:p>
      </dgm:t>
    </dgm:pt>
    <dgm:pt modelId="{700DC962-D3A6-4C29-8D0C-4429E97C90D8}">
      <dgm:prSet custT="1"/>
      <dgm:spPr>
        <a:solidFill>
          <a:schemeClr val="accent1"/>
        </a:solidFill>
        <a:ln>
          <a:solidFill>
            <a:schemeClr val="accent6"/>
          </a:solidFill>
        </a:ln>
      </dgm:spPr>
      <dgm:t>
        <a:bodyPr/>
        <a:lstStyle/>
        <a:p>
          <a:r>
            <a:rPr lang="en-US" sz="900" dirty="0"/>
            <a:t>Marketing Manager </a:t>
          </a:r>
        </a:p>
      </dgm:t>
    </dgm:pt>
    <dgm:pt modelId="{A62FD8E7-18BB-4154-8D5A-54CB958F315E}" type="parTrans" cxnId="{128EBDF5-5DE6-4DD0-B38F-E4DDB0B73F18}">
      <dgm:prSet/>
      <dgm:spPr/>
      <dgm:t>
        <a:bodyPr/>
        <a:lstStyle/>
        <a:p>
          <a:endParaRPr lang="en-US" sz="900"/>
        </a:p>
      </dgm:t>
    </dgm:pt>
    <dgm:pt modelId="{DDC5ED18-7F1E-4F97-A499-01E6FC3426DD}" type="sibTrans" cxnId="{128EBDF5-5DE6-4DD0-B38F-E4DDB0B73F18}">
      <dgm:prSet/>
      <dgm:spPr/>
      <dgm:t>
        <a:bodyPr/>
        <a:lstStyle/>
        <a:p>
          <a:endParaRPr lang="en-US"/>
        </a:p>
      </dgm:t>
    </dgm:pt>
    <dgm:pt modelId="{154BFEEC-F4D3-482F-8F42-7F414DB97C28}">
      <dgm:prSet custT="1"/>
      <dgm:spPr>
        <a:solidFill>
          <a:schemeClr val="accent1"/>
        </a:solidFill>
        <a:ln>
          <a:solidFill>
            <a:schemeClr val="accent6"/>
          </a:solidFill>
        </a:ln>
      </dgm:spPr>
      <dgm:t>
        <a:bodyPr/>
        <a:lstStyle/>
        <a:p>
          <a:endParaRPr lang="en-US" sz="900" dirty="0"/>
        </a:p>
        <a:p>
          <a:r>
            <a:rPr lang="en-US" sz="900" dirty="0"/>
            <a:t>5 Sales Specialist</a:t>
          </a:r>
        </a:p>
        <a:p>
          <a:endParaRPr lang="en-US" sz="900" dirty="0"/>
        </a:p>
      </dgm:t>
    </dgm:pt>
    <dgm:pt modelId="{BFB26588-2136-4A50-8672-2351086900F0}" type="parTrans" cxnId="{C41BDC9D-432A-48C0-AB31-685ADDC5A9F8}">
      <dgm:prSet/>
      <dgm:spPr/>
      <dgm:t>
        <a:bodyPr/>
        <a:lstStyle/>
        <a:p>
          <a:endParaRPr lang="en-US" sz="900"/>
        </a:p>
      </dgm:t>
    </dgm:pt>
    <dgm:pt modelId="{4E8190CB-CD14-45C1-A28B-8F19C9E657FC}" type="sibTrans" cxnId="{C41BDC9D-432A-48C0-AB31-685ADDC5A9F8}">
      <dgm:prSet/>
      <dgm:spPr/>
      <dgm:t>
        <a:bodyPr/>
        <a:lstStyle/>
        <a:p>
          <a:endParaRPr lang="en-US"/>
        </a:p>
      </dgm:t>
    </dgm:pt>
    <dgm:pt modelId="{9F2C5F7E-B6C1-44D5-AE5E-98B9B53C7B2F}">
      <dgm:prSet custT="1"/>
      <dgm:spPr>
        <a:solidFill>
          <a:schemeClr val="accent1"/>
        </a:solidFill>
        <a:ln>
          <a:solidFill>
            <a:schemeClr val="accent6"/>
          </a:solidFill>
        </a:ln>
      </dgm:spPr>
      <dgm:t>
        <a:bodyPr/>
        <a:lstStyle/>
        <a:p>
          <a:endParaRPr lang="en-US" sz="900" dirty="0"/>
        </a:p>
        <a:p>
          <a:r>
            <a:rPr lang="en-US" sz="900" dirty="0"/>
            <a:t>International Sales Manager</a:t>
          </a:r>
        </a:p>
        <a:p>
          <a:endParaRPr lang="en-US" sz="900" dirty="0"/>
        </a:p>
      </dgm:t>
    </dgm:pt>
    <dgm:pt modelId="{6730746F-FF4A-47CB-A4F5-D296687B6993}" type="parTrans" cxnId="{70AE01F5-9894-4EEA-8591-F69424AC3AE6}">
      <dgm:prSet/>
      <dgm:spPr/>
      <dgm:t>
        <a:bodyPr/>
        <a:lstStyle/>
        <a:p>
          <a:endParaRPr lang="en-US" sz="900"/>
        </a:p>
      </dgm:t>
    </dgm:pt>
    <dgm:pt modelId="{DAA5D4F0-8314-4260-B3F0-1865BFEA9080}" type="sibTrans" cxnId="{70AE01F5-9894-4EEA-8591-F69424AC3AE6}">
      <dgm:prSet/>
      <dgm:spPr/>
      <dgm:t>
        <a:bodyPr/>
        <a:lstStyle/>
        <a:p>
          <a:endParaRPr lang="en-US"/>
        </a:p>
      </dgm:t>
    </dgm:pt>
    <dgm:pt modelId="{FFD74D35-1435-4B80-BBA2-E35D282D49F6}">
      <dgm:prSet custT="1"/>
      <dgm:spPr>
        <a:solidFill>
          <a:schemeClr val="accent1"/>
        </a:solidFill>
        <a:ln>
          <a:solidFill>
            <a:schemeClr val="accent6"/>
          </a:solidFill>
        </a:ln>
      </dgm:spPr>
      <dgm:t>
        <a:bodyPr/>
        <a:lstStyle/>
        <a:p>
          <a:endParaRPr lang="en-US" sz="900" dirty="0"/>
        </a:p>
        <a:p>
          <a:r>
            <a:rPr lang="en-US" sz="900" dirty="0"/>
            <a:t>National Account Manager</a:t>
          </a:r>
        </a:p>
        <a:p>
          <a:endParaRPr lang="en-US" sz="900" dirty="0"/>
        </a:p>
      </dgm:t>
    </dgm:pt>
    <dgm:pt modelId="{3BD492C1-FBEE-4263-8662-2A72C240E59C}" type="parTrans" cxnId="{799B68BD-9DA5-40BA-89A5-A584CC1279BF}">
      <dgm:prSet/>
      <dgm:spPr/>
      <dgm:t>
        <a:bodyPr/>
        <a:lstStyle/>
        <a:p>
          <a:endParaRPr lang="en-US" sz="900"/>
        </a:p>
      </dgm:t>
    </dgm:pt>
    <dgm:pt modelId="{09E20958-2EF7-423B-B272-D4B9E2AE0EEB}" type="sibTrans" cxnId="{799B68BD-9DA5-40BA-89A5-A584CC1279BF}">
      <dgm:prSet/>
      <dgm:spPr/>
      <dgm:t>
        <a:bodyPr/>
        <a:lstStyle/>
        <a:p>
          <a:endParaRPr lang="en-US"/>
        </a:p>
      </dgm:t>
    </dgm:pt>
    <dgm:pt modelId="{F7F753DD-F641-4D9C-930E-E51C2864D7CF}">
      <dgm:prSet custT="1"/>
      <dgm:spPr>
        <a:solidFill>
          <a:schemeClr val="accent1"/>
        </a:solidFill>
        <a:ln>
          <a:solidFill>
            <a:schemeClr val="accent6"/>
          </a:solidFill>
        </a:ln>
      </dgm:spPr>
      <dgm:t>
        <a:bodyPr/>
        <a:lstStyle/>
        <a:p>
          <a:r>
            <a:rPr lang="en-US" sz="900" dirty="0"/>
            <a:t> </a:t>
          </a:r>
        </a:p>
        <a:p>
          <a:r>
            <a:rPr lang="en-US" sz="900" dirty="0"/>
            <a:t>Sales Manager</a:t>
          </a:r>
        </a:p>
        <a:p>
          <a:endParaRPr lang="en-US" sz="900" dirty="0"/>
        </a:p>
      </dgm:t>
    </dgm:pt>
    <dgm:pt modelId="{1838099F-B0FB-4B0A-817C-BD370F594AA9}" type="parTrans" cxnId="{E08C6D67-5E8E-4195-9E70-F7570FB3810A}">
      <dgm:prSet/>
      <dgm:spPr/>
      <dgm:t>
        <a:bodyPr/>
        <a:lstStyle/>
        <a:p>
          <a:endParaRPr lang="en-US" sz="900"/>
        </a:p>
      </dgm:t>
    </dgm:pt>
    <dgm:pt modelId="{3049610F-7B6E-4FA3-8BB1-ED88115A3746}" type="sibTrans" cxnId="{E08C6D67-5E8E-4195-9E70-F7570FB3810A}">
      <dgm:prSet/>
      <dgm:spPr/>
      <dgm:t>
        <a:bodyPr/>
        <a:lstStyle/>
        <a:p>
          <a:endParaRPr lang="en-US"/>
        </a:p>
      </dgm:t>
    </dgm:pt>
    <dgm:pt modelId="{97334B9F-DD69-4EB5-9731-A1C3B2260FF7}">
      <dgm:prSet custT="1"/>
      <dgm:spPr>
        <a:solidFill>
          <a:schemeClr val="accent1"/>
        </a:solidFill>
        <a:ln>
          <a:solidFill>
            <a:schemeClr val="accent6"/>
          </a:solidFill>
        </a:ln>
      </dgm:spPr>
      <dgm:t>
        <a:bodyPr/>
        <a:lstStyle/>
        <a:p>
          <a:endParaRPr lang="en-US" sz="900" dirty="0"/>
        </a:p>
        <a:p>
          <a:r>
            <a:rPr lang="en-US" sz="900" dirty="0"/>
            <a:t>Business Development Manager </a:t>
          </a:r>
        </a:p>
        <a:p>
          <a:endParaRPr lang="en-US" sz="900" dirty="0"/>
        </a:p>
      </dgm:t>
    </dgm:pt>
    <dgm:pt modelId="{B66464C4-2138-4204-9825-7CD7CE1C226B}" type="parTrans" cxnId="{DF084045-B5EB-4EB0-8091-3088CE1A7BA4}">
      <dgm:prSet/>
      <dgm:spPr/>
      <dgm:t>
        <a:bodyPr/>
        <a:lstStyle/>
        <a:p>
          <a:endParaRPr lang="en-US" sz="900"/>
        </a:p>
      </dgm:t>
    </dgm:pt>
    <dgm:pt modelId="{00EB60F4-0BA6-42E3-BFF9-1875ADC2CAFD}" type="sibTrans" cxnId="{DF084045-B5EB-4EB0-8091-3088CE1A7BA4}">
      <dgm:prSet/>
      <dgm:spPr/>
      <dgm:t>
        <a:bodyPr/>
        <a:lstStyle/>
        <a:p>
          <a:endParaRPr lang="en-US"/>
        </a:p>
      </dgm:t>
    </dgm:pt>
    <dgm:pt modelId="{0051BCE4-0D4E-4E58-A2E2-FFAF81A20EC9}">
      <dgm:prSet custT="1"/>
      <dgm:spPr>
        <a:solidFill>
          <a:schemeClr val="accent1"/>
        </a:solidFill>
        <a:ln>
          <a:solidFill>
            <a:schemeClr val="accent6"/>
          </a:solidFill>
        </a:ln>
      </dgm:spPr>
      <dgm:t>
        <a:bodyPr/>
        <a:lstStyle/>
        <a:p>
          <a:r>
            <a:rPr lang="en-US" sz="900" dirty="0"/>
            <a:t>Business Development Manager</a:t>
          </a:r>
        </a:p>
        <a:p>
          <a:endParaRPr lang="en-US" sz="900" dirty="0"/>
        </a:p>
      </dgm:t>
    </dgm:pt>
    <dgm:pt modelId="{5781B961-748D-4CB0-8532-F43F20FCCFEE}" type="parTrans" cxnId="{F3D9F37C-52C2-4D61-B72C-A2F4AFFB02E0}">
      <dgm:prSet/>
      <dgm:spPr/>
      <dgm:t>
        <a:bodyPr/>
        <a:lstStyle/>
        <a:p>
          <a:endParaRPr lang="en-US" sz="900"/>
        </a:p>
      </dgm:t>
    </dgm:pt>
    <dgm:pt modelId="{3F82D91D-9F55-412E-B326-565142F6A7F3}" type="sibTrans" cxnId="{F3D9F37C-52C2-4D61-B72C-A2F4AFFB02E0}">
      <dgm:prSet/>
      <dgm:spPr/>
      <dgm:t>
        <a:bodyPr/>
        <a:lstStyle/>
        <a:p>
          <a:endParaRPr lang="en-US"/>
        </a:p>
      </dgm:t>
    </dgm:pt>
    <dgm:pt modelId="{308C0F77-EF73-454D-9075-85E939465704}">
      <dgm:prSet custT="1"/>
      <dgm:spPr>
        <a:solidFill>
          <a:schemeClr val="accent1"/>
        </a:solidFill>
        <a:ln>
          <a:solidFill>
            <a:schemeClr val="accent6"/>
          </a:solidFill>
        </a:ln>
      </dgm:spPr>
      <dgm:t>
        <a:bodyPr/>
        <a:lstStyle/>
        <a:p>
          <a:r>
            <a:rPr lang="en-US" sz="900" dirty="0"/>
            <a:t>Senior KAP Manager</a:t>
          </a:r>
        </a:p>
      </dgm:t>
    </dgm:pt>
    <dgm:pt modelId="{AC2E8647-478C-4654-B906-711C6F53064E}" type="parTrans" cxnId="{66E1D2AE-3141-4A5D-BB04-A721F3B85558}">
      <dgm:prSet/>
      <dgm:spPr/>
      <dgm:t>
        <a:bodyPr/>
        <a:lstStyle/>
        <a:p>
          <a:endParaRPr lang="en-US" sz="900"/>
        </a:p>
      </dgm:t>
    </dgm:pt>
    <dgm:pt modelId="{6F537B09-FFB5-4609-95C4-E230A3AF434A}" type="sibTrans" cxnId="{66E1D2AE-3141-4A5D-BB04-A721F3B85558}">
      <dgm:prSet/>
      <dgm:spPr/>
      <dgm:t>
        <a:bodyPr/>
        <a:lstStyle/>
        <a:p>
          <a:endParaRPr lang="en-US"/>
        </a:p>
      </dgm:t>
    </dgm:pt>
    <dgm:pt modelId="{6238BA09-EDBF-4CA8-8FE0-5C7C2E530F56}">
      <dgm:prSet custT="1"/>
      <dgm:spPr>
        <a:solidFill>
          <a:schemeClr val="accent1"/>
        </a:solidFill>
        <a:ln>
          <a:solidFill>
            <a:schemeClr val="accent6"/>
          </a:solidFill>
        </a:ln>
      </dgm:spPr>
      <dgm:t>
        <a:bodyPr/>
        <a:lstStyle/>
        <a:p>
          <a:r>
            <a:rPr lang="en-US" sz="900" dirty="0"/>
            <a:t>5 Key Account Program Specialist </a:t>
          </a:r>
        </a:p>
      </dgm:t>
    </dgm:pt>
    <dgm:pt modelId="{FB109845-D09E-4FE1-886F-B3CE860D459F}" type="parTrans" cxnId="{BD515D70-C609-4DAF-ADA2-248CE4B478D9}">
      <dgm:prSet/>
      <dgm:spPr/>
      <dgm:t>
        <a:bodyPr/>
        <a:lstStyle/>
        <a:p>
          <a:endParaRPr lang="en-US" sz="900"/>
        </a:p>
      </dgm:t>
    </dgm:pt>
    <dgm:pt modelId="{7CBDF17D-4F76-401D-9C8E-9777BDA63E49}" type="sibTrans" cxnId="{BD515D70-C609-4DAF-ADA2-248CE4B478D9}">
      <dgm:prSet/>
      <dgm:spPr/>
      <dgm:t>
        <a:bodyPr/>
        <a:lstStyle/>
        <a:p>
          <a:endParaRPr lang="en-US"/>
        </a:p>
      </dgm:t>
    </dgm:pt>
    <dgm:pt modelId="{2E9E15A2-AA43-405D-9015-D5F67E1DFFEB}">
      <dgm:prSet custT="1"/>
      <dgm:spPr>
        <a:solidFill>
          <a:schemeClr val="accent1"/>
        </a:solidFill>
        <a:ln>
          <a:solidFill>
            <a:schemeClr val="accent6"/>
          </a:solidFill>
        </a:ln>
      </dgm:spPr>
      <dgm:t>
        <a:bodyPr/>
        <a:lstStyle/>
        <a:p>
          <a:r>
            <a:rPr lang="en-US" sz="900" dirty="0"/>
            <a:t>Inside Sales Specialist</a:t>
          </a:r>
        </a:p>
      </dgm:t>
    </dgm:pt>
    <dgm:pt modelId="{87C8607D-9417-4998-88FC-C5B3EA1E3872}" type="parTrans" cxnId="{E4F3CBDB-CBE5-40A3-88E5-2ACDB6D76480}">
      <dgm:prSet/>
      <dgm:spPr/>
      <dgm:t>
        <a:bodyPr/>
        <a:lstStyle/>
        <a:p>
          <a:endParaRPr lang="en-US" sz="900"/>
        </a:p>
      </dgm:t>
    </dgm:pt>
    <dgm:pt modelId="{966709F9-0688-48F2-84C4-B771D2BF097F}" type="sibTrans" cxnId="{E4F3CBDB-CBE5-40A3-88E5-2ACDB6D76480}">
      <dgm:prSet/>
      <dgm:spPr/>
      <dgm:t>
        <a:bodyPr/>
        <a:lstStyle/>
        <a:p>
          <a:endParaRPr lang="en-US"/>
        </a:p>
      </dgm:t>
    </dgm:pt>
    <dgm:pt modelId="{D037ABC0-FC9F-4428-ABEA-8C094757CF78}">
      <dgm:prSet custT="1"/>
      <dgm:spPr>
        <a:solidFill>
          <a:schemeClr val="accent1"/>
        </a:solidFill>
        <a:ln>
          <a:solidFill>
            <a:schemeClr val="accent6"/>
          </a:solidFill>
        </a:ln>
      </dgm:spPr>
      <dgm:t>
        <a:bodyPr/>
        <a:lstStyle/>
        <a:p>
          <a:r>
            <a:rPr lang="en-US" sz="900" dirty="0"/>
            <a:t>KAP Manager</a:t>
          </a:r>
        </a:p>
      </dgm:t>
    </dgm:pt>
    <dgm:pt modelId="{972D6627-0257-4885-BB4D-14DA5FF1851F}" type="parTrans" cxnId="{39F73A06-2255-4523-BEC2-FD5B22AA8EC1}">
      <dgm:prSet/>
      <dgm:spPr/>
      <dgm:t>
        <a:bodyPr/>
        <a:lstStyle/>
        <a:p>
          <a:endParaRPr lang="en-US" sz="900"/>
        </a:p>
      </dgm:t>
    </dgm:pt>
    <dgm:pt modelId="{613E8B2B-6105-419C-B03E-3DDBA1EF204F}" type="sibTrans" cxnId="{39F73A06-2255-4523-BEC2-FD5B22AA8EC1}">
      <dgm:prSet/>
      <dgm:spPr/>
      <dgm:t>
        <a:bodyPr/>
        <a:lstStyle/>
        <a:p>
          <a:endParaRPr lang="en-US"/>
        </a:p>
      </dgm:t>
    </dgm:pt>
    <dgm:pt modelId="{B011E911-6986-48D6-9A9A-7693B4CC2C08}">
      <dgm:prSet custT="1"/>
      <dgm:spPr>
        <a:solidFill>
          <a:schemeClr val="accent1"/>
        </a:solidFill>
        <a:ln>
          <a:solidFill>
            <a:schemeClr val="accent6"/>
          </a:solidFill>
        </a:ln>
      </dgm:spPr>
      <dgm:t>
        <a:bodyPr/>
        <a:lstStyle/>
        <a:p>
          <a:r>
            <a:rPr lang="en-US" sz="900" dirty="0"/>
            <a:t>5 Key Account Program Specialist </a:t>
          </a:r>
        </a:p>
      </dgm:t>
    </dgm:pt>
    <dgm:pt modelId="{3324FFAC-9419-419A-AA6C-0236B239D13D}" type="parTrans" cxnId="{FC0BEE2A-D2DE-45D4-87E9-33D1D8A99AEC}">
      <dgm:prSet/>
      <dgm:spPr/>
      <dgm:t>
        <a:bodyPr/>
        <a:lstStyle/>
        <a:p>
          <a:endParaRPr lang="en-US" sz="900"/>
        </a:p>
      </dgm:t>
    </dgm:pt>
    <dgm:pt modelId="{E9F117AD-D9AA-4AF3-83E1-E05D7C1BB869}" type="sibTrans" cxnId="{FC0BEE2A-D2DE-45D4-87E9-33D1D8A99AEC}">
      <dgm:prSet/>
      <dgm:spPr/>
      <dgm:t>
        <a:bodyPr/>
        <a:lstStyle/>
        <a:p>
          <a:endParaRPr lang="en-US"/>
        </a:p>
      </dgm:t>
    </dgm:pt>
    <dgm:pt modelId="{96938549-45D1-4BFA-A861-4834DAF3D575}">
      <dgm:prSet custT="1"/>
      <dgm:spPr>
        <a:solidFill>
          <a:schemeClr val="accent1"/>
        </a:solidFill>
        <a:ln>
          <a:solidFill>
            <a:schemeClr val="accent6"/>
          </a:solidFill>
        </a:ln>
      </dgm:spPr>
      <dgm:t>
        <a:bodyPr/>
        <a:lstStyle/>
        <a:p>
          <a:r>
            <a:rPr lang="en-US" sz="900" dirty="0"/>
            <a:t>Chief Executive Officer</a:t>
          </a:r>
        </a:p>
      </dgm:t>
    </dgm:pt>
    <dgm:pt modelId="{3765C859-A11D-43B5-8063-88E0D8E4C2D8}" type="parTrans" cxnId="{555D9FB9-70F2-4497-A216-C78C581BCA8D}">
      <dgm:prSet/>
      <dgm:spPr/>
      <dgm:t>
        <a:bodyPr/>
        <a:lstStyle/>
        <a:p>
          <a:endParaRPr lang="en-US"/>
        </a:p>
      </dgm:t>
    </dgm:pt>
    <dgm:pt modelId="{203B96A2-7D74-48AB-8C35-BDACA4828114}" type="sibTrans" cxnId="{555D9FB9-70F2-4497-A216-C78C581BCA8D}">
      <dgm:prSet/>
      <dgm:spPr/>
      <dgm:t>
        <a:bodyPr/>
        <a:lstStyle/>
        <a:p>
          <a:endParaRPr lang="en-US"/>
        </a:p>
      </dgm:t>
    </dgm:pt>
    <dgm:pt modelId="{B2AA11BC-34CA-4143-B207-3458BEBB5A16}">
      <dgm:prSet custT="1"/>
      <dgm:spPr>
        <a:solidFill>
          <a:schemeClr val="accent1"/>
        </a:solidFill>
        <a:ln>
          <a:solidFill>
            <a:schemeClr val="accent6"/>
          </a:solidFill>
        </a:ln>
      </dgm:spPr>
      <dgm:t>
        <a:bodyPr/>
        <a:lstStyle/>
        <a:p>
          <a:r>
            <a:rPr lang="en-US" sz="900" dirty="0"/>
            <a:t>Senior Product Manager </a:t>
          </a:r>
        </a:p>
      </dgm:t>
    </dgm:pt>
    <dgm:pt modelId="{1B8217D9-C2B9-447F-9075-56CD716EA8E6}" type="parTrans" cxnId="{3F3B23E0-0280-4033-B3F8-DC56A2880421}">
      <dgm:prSet/>
      <dgm:spPr/>
      <dgm:t>
        <a:bodyPr/>
        <a:lstStyle/>
        <a:p>
          <a:endParaRPr lang="en-US" sz="900"/>
        </a:p>
      </dgm:t>
    </dgm:pt>
    <dgm:pt modelId="{3602E119-2EF9-41FA-82D1-F9CFFADB2FA8}" type="sibTrans" cxnId="{3F3B23E0-0280-4033-B3F8-DC56A2880421}">
      <dgm:prSet/>
      <dgm:spPr/>
      <dgm:t>
        <a:bodyPr/>
        <a:lstStyle/>
        <a:p>
          <a:endParaRPr lang="en-US"/>
        </a:p>
      </dgm:t>
    </dgm:pt>
    <dgm:pt modelId="{75426458-643A-45B4-A9D0-A8E5790A824A}">
      <dgm:prSet custT="1"/>
      <dgm:spPr>
        <a:solidFill>
          <a:schemeClr val="accent1"/>
        </a:solidFill>
      </dgm:spPr>
      <dgm:t>
        <a:bodyPr/>
        <a:lstStyle/>
        <a:p>
          <a:endParaRPr lang="en-US" sz="900" dirty="0"/>
        </a:p>
        <a:p>
          <a:r>
            <a:rPr lang="en-US" sz="900" dirty="0"/>
            <a:t>Customer Service Manager </a:t>
          </a:r>
        </a:p>
        <a:p>
          <a:endParaRPr lang="en-US" sz="900" dirty="0"/>
        </a:p>
      </dgm:t>
    </dgm:pt>
    <dgm:pt modelId="{8CF6BDDA-5A7E-4B93-AE02-EFAA30C67E3E}" type="parTrans" cxnId="{377AA40C-E1B6-4D4E-8D7C-D72FEDF0D989}">
      <dgm:prSet/>
      <dgm:spPr/>
      <dgm:t>
        <a:bodyPr/>
        <a:lstStyle/>
        <a:p>
          <a:endParaRPr lang="en-US" sz="900"/>
        </a:p>
      </dgm:t>
    </dgm:pt>
    <dgm:pt modelId="{EE110DE8-9318-413B-B37A-6C3BBDE1C7E5}" type="sibTrans" cxnId="{377AA40C-E1B6-4D4E-8D7C-D72FEDF0D989}">
      <dgm:prSet/>
      <dgm:spPr/>
      <dgm:t>
        <a:bodyPr/>
        <a:lstStyle/>
        <a:p>
          <a:endParaRPr lang="en-US"/>
        </a:p>
      </dgm:t>
    </dgm:pt>
    <dgm:pt modelId="{3096B364-A86A-41D9-A90B-C90AD1EAEA41}">
      <dgm:prSet custT="1"/>
      <dgm:spPr>
        <a:solidFill>
          <a:schemeClr val="accent1"/>
        </a:solidFill>
      </dgm:spPr>
      <dgm:t>
        <a:bodyPr/>
        <a:lstStyle/>
        <a:p>
          <a:r>
            <a:rPr lang="en-US" sz="900" dirty="0"/>
            <a:t>Customer Service Representative </a:t>
          </a:r>
        </a:p>
      </dgm:t>
    </dgm:pt>
    <dgm:pt modelId="{0502D7CC-B464-42EF-B1E3-1BB66DDDEB0C}" type="parTrans" cxnId="{2D4487BE-552F-44AB-9ABD-F5599FDE1B87}">
      <dgm:prSet/>
      <dgm:spPr/>
      <dgm:t>
        <a:bodyPr/>
        <a:lstStyle/>
        <a:p>
          <a:endParaRPr lang="en-US" sz="900"/>
        </a:p>
      </dgm:t>
    </dgm:pt>
    <dgm:pt modelId="{7748EFB4-C282-4C31-A510-384B1621B6CD}" type="sibTrans" cxnId="{2D4487BE-552F-44AB-9ABD-F5599FDE1B87}">
      <dgm:prSet/>
      <dgm:spPr/>
      <dgm:t>
        <a:bodyPr/>
        <a:lstStyle/>
        <a:p>
          <a:endParaRPr lang="en-US"/>
        </a:p>
      </dgm:t>
    </dgm:pt>
    <dgm:pt modelId="{F6881584-9790-47BC-A8C8-4745F3380123}">
      <dgm:prSet custT="1"/>
      <dgm:spPr>
        <a:solidFill>
          <a:schemeClr val="accent1"/>
        </a:solidFill>
      </dgm:spPr>
      <dgm:t>
        <a:bodyPr/>
        <a:lstStyle/>
        <a:p>
          <a:r>
            <a:rPr lang="en-US" sz="900" dirty="0"/>
            <a:t>Receptionist </a:t>
          </a:r>
        </a:p>
      </dgm:t>
    </dgm:pt>
    <dgm:pt modelId="{CA564FDF-77CC-4C12-9F32-DDB9AF4D9D5C}" type="parTrans" cxnId="{CB39CC84-7E47-4A52-BD24-90F1BA137EDA}">
      <dgm:prSet/>
      <dgm:spPr/>
      <dgm:t>
        <a:bodyPr/>
        <a:lstStyle/>
        <a:p>
          <a:endParaRPr lang="en-US" sz="900"/>
        </a:p>
      </dgm:t>
    </dgm:pt>
    <dgm:pt modelId="{2871E1BD-EB79-4DF4-9F68-30C53154DD5E}" type="sibTrans" cxnId="{CB39CC84-7E47-4A52-BD24-90F1BA137EDA}">
      <dgm:prSet/>
      <dgm:spPr/>
      <dgm:t>
        <a:bodyPr/>
        <a:lstStyle/>
        <a:p>
          <a:endParaRPr lang="en-US"/>
        </a:p>
      </dgm:t>
    </dgm:pt>
    <dgm:pt modelId="{14195744-578C-4A37-81C6-6E30208203D7}" type="pres">
      <dgm:prSet presAssocID="{6EA1F4CD-0708-4339-A47D-25F76AEDB4D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0D4EB760-9082-4C73-B428-0EA50FEB1A31}" type="pres">
      <dgm:prSet presAssocID="{96938549-45D1-4BFA-A861-4834DAF3D575}" presName="hierRoot1" presStyleCnt="0">
        <dgm:presLayoutVars>
          <dgm:hierBranch val="init"/>
        </dgm:presLayoutVars>
      </dgm:prSet>
      <dgm:spPr/>
    </dgm:pt>
    <dgm:pt modelId="{DC5DED29-853B-42BD-AAFD-7E4B05A03CBB}" type="pres">
      <dgm:prSet presAssocID="{96938549-45D1-4BFA-A861-4834DAF3D575}" presName="rootComposite1" presStyleCnt="0"/>
      <dgm:spPr/>
    </dgm:pt>
    <dgm:pt modelId="{3AF284A1-7701-44F8-97F4-08AA5F3225FB}" type="pres">
      <dgm:prSet presAssocID="{96938549-45D1-4BFA-A861-4834DAF3D575}" presName="rootText1" presStyleLbl="node0" presStyleIdx="0" presStyleCnt="1">
        <dgm:presLayoutVars>
          <dgm:chPref val="3"/>
        </dgm:presLayoutVars>
      </dgm:prSet>
      <dgm:spPr/>
    </dgm:pt>
    <dgm:pt modelId="{BD25127D-56E9-4BC5-8D80-33B833F35664}" type="pres">
      <dgm:prSet presAssocID="{96938549-45D1-4BFA-A861-4834DAF3D575}" presName="rootConnector1" presStyleLbl="node1" presStyleIdx="0" presStyleCnt="0"/>
      <dgm:spPr/>
    </dgm:pt>
    <dgm:pt modelId="{F8E96884-7F24-4449-8C8D-A54CA4E9004D}" type="pres">
      <dgm:prSet presAssocID="{96938549-45D1-4BFA-A861-4834DAF3D575}" presName="hierChild2" presStyleCnt="0"/>
      <dgm:spPr/>
    </dgm:pt>
    <dgm:pt modelId="{C592BEAF-7140-48F5-8A56-20C8CC83D941}" type="pres">
      <dgm:prSet presAssocID="{DE416E60-CF12-4738-8056-F98A479FE49F}" presName="Name37" presStyleLbl="parChTrans1D2" presStyleIdx="0" presStyleCnt="1"/>
      <dgm:spPr/>
    </dgm:pt>
    <dgm:pt modelId="{B7926506-A7BA-4D4C-91E9-EAFCC41CA2A1}" type="pres">
      <dgm:prSet presAssocID="{0518F379-9B76-4D24-9528-ABF29A5CC0F7}" presName="hierRoot2" presStyleCnt="0">
        <dgm:presLayoutVars>
          <dgm:hierBranch val="init"/>
        </dgm:presLayoutVars>
      </dgm:prSet>
      <dgm:spPr/>
    </dgm:pt>
    <dgm:pt modelId="{F3008979-44DE-402A-B1E1-2B350809EF55}" type="pres">
      <dgm:prSet presAssocID="{0518F379-9B76-4D24-9528-ABF29A5CC0F7}" presName="rootComposite" presStyleCnt="0"/>
      <dgm:spPr/>
    </dgm:pt>
    <dgm:pt modelId="{5F2B332B-421A-48EE-8A21-335FC1170A7B}" type="pres">
      <dgm:prSet presAssocID="{0518F379-9B76-4D24-9528-ABF29A5CC0F7}" presName="rootText" presStyleLbl="node2" presStyleIdx="0" presStyleCnt="1">
        <dgm:presLayoutVars>
          <dgm:chPref val="3"/>
        </dgm:presLayoutVars>
      </dgm:prSet>
      <dgm:spPr/>
    </dgm:pt>
    <dgm:pt modelId="{60F8E1E3-30DB-4125-AF68-4A94A7723DA1}" type="pres">
      <dgm:prSet presAssocID="{0518F379-9B76-4D24-9528-ABF29A5CC0F7}" presName="rootConnector" presStyleLbl="node2" presStyleIdx="0" presStyleCnt="1"/>
      <dgm:spPr/>
    </dgm:pt>
    <dgm:pt modelId="{D80F301B-7576-4C50-9447-055CEE40D409}" type="pres">
      <dgm:prSet presAssocID="{0518F379-9B76-4D24-9528-ABF29A5CC0F7}" presName="hierChild4" presStyleCnt="0"/>
      <dgm:spPr/>
    </dgm:pt>
    <dgm:pt modelId="{898D5589-4D1E-4EF0-9008-77875DAA68E4}" type="pres">
      <dgm:prSet presAssocID="{4AEEFF5C-6125-4D56-B1E7-D7D7BD2A81E8}" presName="Name37" presStyleLbl="parChTrans1D3" presStyleIdx="0" presStyleCnt="7"/>
      <dgm:spPr/>
    </dgm:pt>
    <dgm:pt modelId="{A7316B3F-DEC9-4B10-B76D-616BDBDC735E}" type="pres">
      <dgm:prSet presAssocID="{47686E92-EC18-4DB6-B59F-8E70C2940E08}" presName="hierRoot2" presStyleCnt="0">
        <dgm:presLayoutVars>
          <dgm:hierBranch val="init"/>
        </dgm:presLayoutVars>
      </dgm:prSet>
      <dgm:spPr/>
    </dgm:pt>
    <dgm:pt modelId="{B98EA6C4-DA63-4A97-B441-EDF3CC55E6C6}" type="pres">
      <dgm:prSet presAssocID="{47686E92-EC18-4DB6-B59F-8E70C2940E08}" presName="rootComposite" presStyleCnt="0"/>
      <dgm:spPr/>
    </dgm:pt>
    <dgm:pt modelId="{C1BF6FE0-12B2-4149-8BD7-C676970B884E}" type="pres">
      <dgm:prSet presAssocID="{47686E92-EC18-4DB6-B59F-8E70C2940E08}" presName="rootText" presStyleLbl="node3" presStyleIdx="0" presStyleCnt="7">
        <dgm:presLayoutVars>
          <dgm:chPref val="3"/>
        </dgm:presLayoutVars>
      </dgm:prSet>
      <dgm:spPr/>
    </dgm:pt>
    <dgm:pt modelId="{5912DA73-1B2A-4667-8FDC-F5F08F074412}" type="pres">
      <dgm:prSet presAssocID="{47686E92-EC18-4DB6-B59F-8E70C2940E08}" presName="rootConnector" presStyleLbl="node3" presStyleIdx="0" presStyleCnt="7"/>
      <dgm:spPr/>
    </dgm:pt>
    <dgm:pt modelId="{5F406855-F980-47B9-93F0-A60A4EB291B8}" type="pres">
      <dgm:prSet presAssocID="{47686E92-EC18-4DB6-B59F-8E70C2940E08}" presName="hierChild4" presStyleCnt="0"/>
      <dgm:spPr/>
    </dgm:pt>
    <dgm:pt modelId="{05D81842-943F-42DC-8744-E9BA063151B6}" type="pres">
      <dgm:prSet presAssocID="{BFB26588-2136-4A50-8672-2351086900F0}" presName="Name37" presStyleLbl="parChTrans1D4" presStyleIdx="0" presStyleCnt="14"/>
      <dgm:spPr/>
    </dgm:pt>
    <dgm:pt modelId="{E2337DD0-8159-48FA-AE71-AF58DBEAF881}" type="pres">
      <dgm:prSet presAssocID="{154BFEEC-F4D3-482F-8F42-7F414DB97C28}" presName="hierRoot2" presStyleCnt="0">
        <dgm:presLayoutVars>
          <dgm:hierBranch val="init"/>
        </dgm:presLayoutVars>
      </dgm:prSet>
      <dgm:spPr/>
    </dgm:pt>
    <dgm:pt modelId="{D6C05DF0-6C0A-48E9-824D-6CBE04FADEC1}" type="pres">
      <dgm:prSet presAssocID="{154BFEEC-F4D3-482F-8F42-7F414DB97C28}" presName="rootComposite" presStyleCnt="0"/>
      <dgm:spPr/>
    </dgm:pt>
    <dgm:pt modelId="{D0DDEDA8-3DFF-41AD-8646-5B9C45A8CDF2}" type="pres">
      <dgm:prSet presAssocID="{154BFEEC-F4D3-482F-8F42-7F414DB97C28}" presName="rootText" presStyleLbl="node4" presStyleIdx="0" presStyleCnt="14" custScaleY="78605">
        <dgm:presLayoutVars>
          <dgm:chPref val="3"/>
        </dgm:presLayoutVars>
      </dgm:prSet>
      <dgm:spPr/>
    </dgm:pt>
    <dgm:pt modelId="{D66A6F36-DC0F-4656-BB5B-71168A4CABD1}" type="pres">
      <dgm:prSet presAssocID="{154BFEEC-F4D3-482F-8F42-7F414DB97C28}" presName="rootConnector" presStyleLbl="node4" presStyleIdx="0" presStyleCnt="14"/>
      <dgm:spPr/>
    </dgm:pt>
    <dgm:pt modelId="{152D59C1-D629-403E-A6AD-01F79458A1A0}" type="pres">
      <dgm:prSet presAssocID="{154BFEEC-F4D3-482F-8F42-7F414DB97C28}" presName="hierChild4" presStyleCnt="0"/>
      <dgm:spPr/>
    </dgm:pt>
    <dgm:pt modelId="{7561DA4D-350C-412F-910F-9A402B52727B}" type="pres">
      <dgm:prSet presAssocID="{154BFEEC-F4D3-482F-8F42-7F414DB97C28}" presName="hierChild5" presStyleCnt="0"/>
      <dgm:spPr/>
    </dgm:pt>
    <dgm:pt modelId="{576C5724-4FBF-49A3-B1BC-37C7511C87AD}" type="pres">
      <dgm:prSet presAssocID="{3BD492C1-FBEE-4263-8662-2A72C240E59C}" presName="Name37" presStyleLbl="parChTrans1D4" presStyleIdx="1" presStyleCnt="14"/>
      <dgm:spPr/>
    </dgm:pt>
    <dgm:pt modelId="{8602D4E6-CC13-44AC-8B9B-152EC79866ED}" type="pres">
      <dgm:prSet presAssocID="{FFD74D35-1435-4B80-BBA2-E35D282D49F6}" presName="hierRoot2" presStyleCnt="0">
        <dgm:presLayoutVars>
          <dgm:hierBranch val="init"/>
        </dgm:presLayoutVars>
      </dgm:prSet>
      <dgm:spPr/>
    </dgm:pt>
    <dgm:pt modelId="{2AEA468A-9491-48D1-A077-F2F29893018C}" type="pres">
      <dgm:prSet presAssocID="{FFD74D35-1435-4B80-BBA2-E35D282D49F6}" presName="rootComposite" presStyleCnt="0"/>
      <dgm:spPr/>
    </dgm:pt>
    <dgm:pt modelId="{3AA97532-546A-4260-A22F-9765DEA69543}" type="pres">
      <dgm:prSet presAssocID="{FFD74D35-1435-4B80-BBA2-E35D282D49F6}" presName="rootText" presStyleLbl="node4" presStyleIdx="1" presStyleCnt="14" custScaleY="87271">
        <dgm:presLayoutVars>
          <dgm:chPref val="3"/>
        </dgm:presLayoutVars>
      </dgm:prSet>
      <dgm:spPr/>
    </dgm:pt>
    <dgm:pt modelId="{D4F77CD5-DAE1-4CD1-8BC2-1357EDDA8D8F}" type="pres">
      <dgm:prSet presAssocID="{FFD74D35-1435-4B80-BBA2-E35D282D49F6}" presName="rootConnector" presStyleLbl="node4" presStyleIdx="1" presStyleCnt="14"/>
      <dgm:spPr/>
    </dgm:pt>
    <dgm:pt modelId="{3E2BC900-6D7A-4669-B7D6-1386877966FF}" type="pres">
      <dgm:prSet presAssocID="{FFD74D35-1435-4B80-BBA2-E35D282D49F6}" presName="hierChild4" presStyleCnt="0"/>
      <dgm:spPr/>
    </dgm:pt>
    <dgm:pt modelId="{2C9B5538-0C5E-42D2-A541-597AC4019EFD}" type="pres">
      <dgm:prSet presAssocID="{FFD74D35-1435-4B80-BBA2-E35D282D49F6}" presName="hierChild5" presStyleCnt="0"/>
      <dgm:spPr/>
    </dgm:pt>
    <dgm:pt modelId="{9CC4584D-6795-4057-B16A-11E3F98B5BE5}" type="pres">
      <dgm:prSet presAssocID="{6730746F-FF4A-47CB-A4F5-D296687B6993}" presName="Name37" presStyleLbl="parChTrans1D4" presStyleIdx="2" presStyleCnt="14"/>
      <dgm:spPr/>
    </dgm:pt>
    <dgm:pt modelId="{332108C7-2224-4AF1-954B-C7D2907BE2D6}" type="pres">
      <dgm:prSet presAssocID="{9F2C5F7E-B6C1-44D5-AE5E-98B9B53C7B2F}" presName="hierRoot2" presStyleCnt="0">
        <dgm:presLayoutVars>
          <dgm:hierBranch val="init"/>
        </dgm:presLayoutVars>
      </dgm:prSet>
      <dgm:spPr/>
    </dgm:pt>
    <dgm:pt modelId="{474E621B-338B-4D32-A9E2-ADA1341EB124}" type="pres">
      <dgm:prSet presAssocID="{9F2C5F7E-B6C1-44D5-AE5E-98B9B53C7B2F}" presName="rootComposite" presStyleCnt="0"/>
      <dgm:spPr/>
    </dgm:pt>
    <dgm:pt modelId="{6E1D148F-5600-448F-9A97-43563786D3A4}" type="pres">
      <dgm:prSet presAssocID="{9F2C5F7E-B6C1-44D5-AE5E-98B9B53C7B2F}" presName="rootText" presStyleLbl="node4" presStyleIdx="2" presStyleCnt="14" custScaleY="70324">
        <dgm:presLayoutVars>
          <dgm:chPref val="3"/>
        </dgm:presLayoutVars>
      </dgm:prSet>
      <dgm:spPr/>
    </dgm:pt>
    <dgm:pt modelId="{DDB14257-2F5E-4E41-AFD7-5AF35FAF58E7}" type="pres">
      <dgm:prSet presAssocID="{9F2C5F7E-B6C1-44D5-AE5E-98B9B53C7B2F}" presName="rootConnector" presStyleLbl="node4" presStyleIdx="2" presStyleCnt="14"/>
      <dgm:spPr/>
    </dgm:pt>
    <dgm:pt modelId="{247AC625-C03C-455C-8F9F-CAF7C6DAA0A8}" type="pres">
      <dgm:prSet presAssocID="{9F2C5F7E-B6C1-44D5-AE5E-98B9B53C7B2F}" presName="hierChild4" presStyleCnt="0"/>
      <dgm:spPr/>
    </dgm:pt>
    <dgm:pt modelId="{1266218F-57D0-4694-A866-0897B2AF48D7}" type="pres">
      <dgm:prSet presAssocID="{9F2C5F7E-B6C1-44D5-AE5E-98B9B53C7B2F}" presName="hierChild5" presStyleCnt="0"/>
      <dgm:spPr/>
    </dgm:pt>
    <dgm:pt modelId="{4A3A98C8-69B1-40F5-9874-10D2EF8A32E9}" type="pres">
      <dgm:prSet presAssocID="{5781B961-748D-4CB0-8532-F43F20FCCFEE}" presName="Name37" presStyleLbl="parChTrans1D4" presStyleIdx="3" presStyleCnt="14"/>
      <dgm:spPr/>
    </dgm:pt>
    <dgm:pt modelId="{6CE5B146-71A7-4D4E-AF26-481F28874102}" type="pres">
      <dgm:prSet presAssocID="{0051BCE4-0D4E-4E58-A2E2-FFAF81A20EC9}" presName="hierRoot2" presStyleCnt="0">
        <dgm:presLayoutVars>
          <dgm:hierBranch val="init"/>
        </dgm:presLayoutVars>
      </dgm:prSet>
      <dgm:spPr/>
    </dgm:pt>
    <dgm:pt modelId="{FEC36C48-A568-4E5D-B752-0613A819C1AF}" type="pres">
      <dgm:prSet presAssocID="{0051BCE4-0D4E-4E58-A2E2-FFAF81A20EC9}" presName="rootComposite" presStyleCnt="0"/>
      <dgm:spPr/>
    </dgm:pt>
    <dgm:pt modelId="{EAD26BE2-7B80-45BA-B208-BBAADCE0FC04}" type="pres">
      <dgm:prSet presAssocID="{0051BCE4-0D4E-4E58-A2E2-FFAF81A20EC9}" presName="rootText" presStyleLbl="node4" presStyleIdx="3" presStyleCnt="14" custScaleY="100125">
        <dgm:presLayoutVars>
          <dgm:chPref val="3"/>
        </dgm:presLayoutVars>
      </dgm:prSet>
      <dgm:spPr/>
    </dgm:pt>
    <dgm:pt modelId="{AD371FE4-6E7B-4FDC-B62F-22541D8B3183}" type="pres">
      <dgm:prSet presAssocID="{0051BCE4-0D4E-4E58-A2E2-FFAF81A20EC9}" presName="rootConnector" presStyleLbl="node4" presStyleIdx="3" presStyleCnt="14"/>
      <dgm:spPr/>
    </dgm:pt>
    <dgm:pt modelId="{8085D373-8AEE-46B1-A963-4A47E70CA2B0}" type="pres">
      <dgm:prSet presAssocID="{0051BCE4-0D4E-4E58-A2E2-FFAF81A20EC9}" presName="hierChild4" presStyleCnt="0"/>
      <dgm:spPr/>
    </dgm:pt>
    <dgm:pt modelId="{8469BB9B-69E8-4C55-9756-6453A98FE827}" type="pres">
      <dgm:prSet presAssocID="{0051BCE4-0D4E-4E58-A2E2-FFAF81A20EC9}" presName="hierChild5" presStyleCnt="0"/>
      <dgm:spPr/>
    </dgm:pt>
    <dgm:pt modelId="{84435E94-35FD-4947-8AA2-CE0E6899FCBB}" type="pres">
      <dgm:prSet presAssocID="{47686E92-EC18-4DB6-B59F-8E70C2940E08}" presName="hierChild5" presStyleCnt="0"/>
      <dgm:spPr/>
    </dgm:pt>
    <dgm:pt modelId="{DDBE5EBF-0939-403C-BD99-F4F85659C004}" type="pres">
      <dgm:prSet presAssocID="{8CF6BDDA-5A7E-4B93-AE02-EFAA30C67E3E}" presName="Name37" presStyleLbl="parChTrans1D3" presStyleIdx="1" presStyleCnt="7"/>
      <dgm:spPr/>
    </dgm:pt>
    <dgm:pt modelId="{51DC8016-D1B2-445B-8BAE-D64624571178}" type="pres">
      <dgm:prSet presAssocID="{75426458-643A-45B4-A9D0-A8E5790A824A}" presName="hierRoot2" presStyleCnt="0">
        <dgm:presLayoutVars>
          <dgm:hierBranch val="init"/>
        </dgm:presLayoutVars>
      </dgm:prSet>
      <dgm:spPr/>
    </dgm:pt>
    <dgm:pt modelId="{77910991-BE9F-4A61-9462-85E05F3B56CD}" type="pres">
      <dgm:prSet presAssocID="{75426458-643A-45B4-A9D0-A8E5790A824A}" presName="rootComposite" presStyleCnt="0"/>
      <dgm:spPr/>
    </dgm:pt>
    <dgm:pt modelId="{AB7AB793-41FE-44B9-BE2F-EBBD8C889001}" type="pres">
      <dgm:prSet presAssocID="{75426458-643A-45B4-A9D0-A8E5790A824A}" presName="rootText" presStyleLbl="node3" presStyleIdx="1" presStyleCnt="7" custLinFactY="12300" custLinFactNeighborX="14092" custLinFactNeighborY="100000">
        <dgm:presLayoutVars>
          <dgm:chPref val="3"/>
        </dgm:presLayoutVars>
      </dgm:prSet>
      <dgm:spPr/>
    </dgm:pt>
    <dgm:pt modelId="{E4F518E4-733C-49F3-8108-2E7E79D5BBAE}" type="pres">
      <dgm:prSet presAssocID="{75426458-643A-45B4-A9D0-A8E5790A824A}" presName="rootConnector" presStyleLbl="node3" presStyleIdx="1" presStyleCnt="7"/>
      <dgm:spPr/>
    </dgm:pt>
    <dgm:pt modelId="{77126B3D-D60D-4C46-B5BA-BBBB46A937A7}" type="pres">
      <dgm:prSet presAssocID="{75426458-643A-45B4-A9D0-A8E5790A824A}" presName="hierChild4" presStyleCnt="0"/>
      <dgm:spPr/>
    </dgm:pt>
    <dgm:pt modelId="{512E006B-2EEE-42A9-AC8C-18B854CA1EBC}" type="pres">
      <dgm:prSet presAssocID="{0502D7CC-B464-42EF-B1E3-1BB66DDDEB0C}" presName="Name37" presStyleLbl="parChTrans1D4" presStyleIdx="4" presStyleCnt="14"/>
      <dgm:spPr/>
    </dgm:pt>
    <dgm:pt modelId="{DE82A5BB-D154-41E9-A5EE-44C6E5772EAD}" type="pres">
      <dgm:prSet presAssocID="{3096B364-A86A-41D9-A90B-C90AD1EAEA41}" presName="hierRoot2" presStyleCnt="0">
        <dgm:presLayoutVars>
          <dgm:hierBranch val="init"/>
        </dgm:presLayoutVars>
      </dgm:prSet>
      <dgm:spPr/>
    </dgm:pt>
    <dgm:pt modelId="{C4028AE2-5EAF-409D-9A4B-FB66FAE2943B}" type="pres">
      <dgm:prSet presAssocID="{3096B364-A86A-41D9-A90B-C90AD1EAEA41}" presName="rootComposite" presStyleCnt="0"/>
      <dgm:spPr/>
    </dgm:pt>
    <dgm:pt modelId="{EE04F80F-1E3E-46A5-A6E7-81206458B507}" type="pres">
      <dgm:prSet presAssocID="{3096B364-A86A-41D9-A90B-C90AD1EAEA41}" presName="rootText" presStyleLbl="node4" presStyleIdx="4" presStyleCnt="14" custLinFactY="9552" custLinFactNeighborX="-1879" custLinFactNeighborY="100000">
        <dgm:presLayoutVars>
          <dgm:chPref val="3"/>
        </dgm:presLayoutVars>
      </dgm:prSet>
      <dgm:spPr/>
    </dgm:pt>
    <dgm:pt modelId="{0F826C2E-2785-4A76-A662-841F1651102B}" type="pres">
      <dgm:prSet presAssocID="{3096B364-A86A-41D9-A90B-C90AD1EAEA41}" presName="rootConnector" presStyleLbl="node4" presStyleIdx="4" presStyleCnt="14"/>
      <dgm:spPr/>
    </dgm:pt>
    <dgm:pt modelId="{1D466515-0996-49BC-A04F-132D0AA9F110}" type="pres">
      <dgm:prSet presAssocID="{3096B364-A86A-41D9-A90B-C90AD1EAEA41}" presName="hierChild4" presStyleCnt="0"/>
      <dgm:spPr/>
    </dgm:pt>
    <dgm:pt modelId="{D65E900D-85F6-451E-96EC-584DAD76AFB5}" type="pres">
      <dgm:prSet presAssocID="{3096B364-A86A-41D9-A90B-C90AD1EAEA41}" presName="hierChild5" presStyleCnt="0"/>
      <dgm:spPr/>
    </dgm:pt>
    <dgm:pt modelId="{E92B8DA1-229A-46B6-8EBD-275F881EFCE5}" type="pres">
      <dgm:prSet presAssocID="{CA564FDF-77CC-4C12-9F32-DDB9AF4D9D5C}" presName="Name37" presStyleLbl="parChTrans1D4" presStyleIdx="5" presStyleCnt="14"/>
      <dgm:spPr/>
    </dgm:pt>
    <dgm:pt modelId="{488DE7A7-6A2F-423D-9E29-997D0D7A1E0F}" type="pres">
      <dgm:prSet presAssocID="{F6881584-9790-47BC-A8C8-4745F3380123}" presName="hierRoot2" presStyleCnt="0">
        <dgm:presLayoutVars>
          <dgm:hierBranch val="init"/>
        </dgm:presLayoutVars>
      </dgm:prSet>
      <dgm:spPr/>
    </dgm:pt>
    <dgm:pt modelId="{BB8C7FD6-538C-49F5-A127-D4814138CD94}" type="pres">
      <dgm:prSet presAssocID="{F6881584-9790-47BC-A8C8-4745F3380123}" presName="rootComposite" presStyleCnt="0"/>
      <dgm:spPr/>
    </dgm:pt>
    <dgm:pt modelId="{84C8B8CF-0CF8-469E-9CA1-D2D959B127ED}" type="pres">
      <dgm:prSet presAssocID="{F6881584-9790-47BC-A8C8-4745F3380123}" presName="rootText" presStyleLbl="node4" presStyleIdx="5" presStyleCnt="14" custLinFactNeighborX="-787" custLinFactNeighborY="96074">
        <dgm:presLayoutVars>
          <dgm:chPref val="3"/>
        </dgm:presLayoutVars>
      </dgm:prSet>
      <dgm:spPr/>
    </dgm:pt>
    <dgm:pt modelId="{A543B1FB-FC81-42BC-B063-1EF221E0C632}" type="pres">
      <dgm:prSet presAssocID="{F6881584-9790-47BC-A8C8-4745F3380123}" presName="rootConnector" presStyleLbl="node4" presStyleIdx="5" presStyleCnt="14"/>
      <dgm:spPr/>
    </dgm:pt>
    <dgm:pt modelId="{1F517BFD-BFC8-42A7-9B4B-8E02EEB31086}" type="pres">
      <dgm:prSet presAssocID="{F6881584-9790-47BC-A8C8-4745F3380123}" presName="hierChild4" presStyleCnt="0"/>
      <dgm:spPr/>
    </dgm:pt>
    <dgm:pt modelId="{1202ADA6-F402-4656-9F25-69B3B031AFD8}" type="pres">
      <dgm:prSet presAssocID="{F6881584-9790-47BC-A8C8-4745F3380123}" presName="hierChild5" presStyleCnt="0"/>
      <dgm:spPr/>
    </dgm:pt>
    <dgm:pt modelId="{3B07A168-5ECD-4C55-8CAA-8927233B7FFA}" type="pres">
      <dgm:prSet presAssocID="{75426458-643A-45B4-A9D0-A8E5790A824A}" presName="hierChild5" presStyleCnt="0"/>
      <dgm:spPr/>
    </dgm:pt>
    <dgm:pt modelId="{DB5DC9F2-64E0-4B43-A735-C1DDACCE45BB}" type="pres">
      <dgm:prSet presAssocID="{E2DA0BB2-F9E2-45FF-B244-143449DF94EF}" presName="Name37" presStyleLbl="parChTrans1D3" presStyleIdx="2" presStyleCnt="7"/>
      <dgm:spPr/>
    </dgm:pt>
    <dgm:pt modelId="{5B64A3C0-1D6A-4303-A5A1-31B19643D644}" type="pres">
      <dgm:prSet presAssocID="{C5486B6D-E74A-4D8E-90A8-26743D3131C4}" presName="hierRoot2" presStyleCnt="0">
        <dgm:presLayoutVars>
          <dgm:hierBranch val="init"/>
        </dgm:presLayoutVars>
      </dgm:prSet>
      <dgm:spPr/>
    </dgm:pt>
    <dgm:pt modelId="{1FDD397B-B820-4645-B43B-9A145CEB887F}" type="pres">
      <dgm:prSet presAssocID="{C5486B6D-E74A-4D8E-90A8-26743D3131C4}" presName="rootComposite" presStyleCnt="0"/>
      <dgm:spPr/>
    </dgm:pt>
    <dgm:pt modelId="{D695130F-D2BF-48D4-8958-DA74A6FB9341}" type="pres">
      <dgm:prSet presAssocID="{C5486B6D-E74A-4D8E-90A8-26743D3131C4}" presName="rootText" presStyleLbl="node3" presStyleIdx="2" presStyleCnt="7">
        <dgm:presLayoutVars>
          <dgm:chPref val="3"/>
        </dgm:presLayoutVars>
      </dgm:prSet>
      <dgm:spPr/>
    </dgm:pt>
    <dgm:pt modelId="{088065FB-F2ED-4BA1-88CA-5142328B08AB}" type="pres">
      <dgm:prSet presAssocID="{C5486B6D-E74A-4D8E-90A8-26743D3131C4}" presName="rootConnector" presStyleLbl="node3" presStyleIdx="2" presStyleCnt="7"/>
      <dgm:spPr/>
    </dgm:pt>
    <dgm:pt modelId="{9E7656BF-5880-4C4B-8649-69997907DCA9}" type="pres">
      <dgm:prSet presAssocID="{C5486B6D-E74A-4D8E-90A8-26743D3131C4}" presName="hierChild4" presStyleCnt="0"/>
      <dgm:spPr/>
    </dgm:pt>
    <dgm:pt modelId="{D3D3F861-156E-4CC3-9FEF-2E8011EB21CC}" type="pres">
      <dgm:prSet presAssocID="{1838099F-B0FB-4B0A-817C-BD370F594AA9}" presName="Name37" presStyleLbl="parChTrans1D4" presStyleIdx="6" presStyleCnt="14"/>
      <dgm:spPr/>
    </dgm:pt>
    <dgm:pt modelId="{05CE7FF1-9FF8-4450-B4EF-08B226A5E7D6}" type="pres">
      <dgm:prSet presAssocID="{F7F753DD-F641-4D9C-930E-E51C2864D7CF}" presName="hierRoot2" presStyleCnt="0">
        <dgm:presLayoutVars>
          <dgm:hierBranch val="init"/>
        </dgm:presLayoutVars>
      </dgm:prSet>
      <dgm:spPr/>
    </dgm:pt>
    <dgm:pt modelId="{12D18D32-2522-4920-A27C-C61D2CE3D7EE}" type="pres">
      <dgm:prSet presAssocID="{F7F753DD-F641-4D9C-930E-E51C2864D7CF}" presName="rootComposite" presStyleCnt="0"/>
      <dgm:spPr/>
    </dgm:pt>
    <dgm:pt modelId="{52F61980-6890-4FA3-B14D-F6B29645A1E0}" type="pres">
      <dgm:prSet presAssocID="{F7F753DD-F641-4D9C-930E-E51C2864D7CF}" presName="rootText" presStyleLbl="node4" presStyleIdx="6" presStyleCnt="14" custScaleY="81018">
        <dgm:presLayoutVars>
          <dgm:chPref val="3"/>
        </dgm:presLayoutVars>
      </dgm:prSet>
      <dgm:spPr/>
    </dgm:pt>
    <dgm:pt modelId="{3719AB6C-4575-4CB7-9357-77AECDF4B3B0}" type="pres">
      <dgm:prSet presAssocID="{F7F753DD-F641-4D9C-930E-E51C2864D7CF}" presName="rootConnector" presStyleLbl="node4" presStyleIdx="6" presStyleCnt="14"/>
      <dgm:spPr/>
    </dgm:pt>
    <dgm:pt modelId="{827F7298-BAA9-4342-AB69-2547CF46A159}" type="pres">
      <dgm:prSet presAssocID="{F7F753DD-F641-4D9C-930E-E51C2864D7CF}" presName="hierChild4" presStyleCnt="0"/>
      <dgm:spPr/>
    </dgm:pt>
    <dgm:pt modelId="{C89897C8-0566-4888-8A7D-F7F24BA075D8}" type="pres">
      <dgm:prSet presAssocID="{F7F753DD-F641-4D9C-930E-E51C2864D7CF}" presName="hierChild5" presStyleCnt="0"/>
      <dgm:spPr/>
    </dgm:pt>
    <dgm:pt modelId="{C05335BB-2AF0-4D91-8494-2EB0542F6EDC}" type="pres">
      <dgm:prSet presAssocID="{87C8607D-9417-4998-88FC-C5B3EA1E3872}" presName="Name37" presStyleLbl="parChTrans1D4" presStyleIdx="7" presStyleCnt="14"/>
      <dgm:spPr/>
    </dgm:pt>
    <dgm:pt modelId="{3EB3F9EB-EB1F-450E-A81C-FB97E0B7FF2E}" type="pres">
      <dgm:prSet presAssocID="{2E9E15A2-AA43-405D-9015-D5F67E1DFFEB}" presName="hierRoot2" presStyleCnt="0">
        <dgm:presLayoutVars>
          <dgm:hierBranch val="init"/>
        </dgm:presLayoutVars>
      </dgm:prSet>
      <dgm:spPr/>
    </dgm:pt>
    <dgm:pt modelId="{4967D11B-6DA4-4FF6-9903-ADA3EC7F37CE}" type="pres">
      <dgm:prSet presAssocID="{2E9E15A2-AA43-405D-9015-D5F67E1DFFEB}" presName="rootComposite" presStyleCnt="0"/>
      <dgm:spPr/>
    </dgm:pt>
    <dgm:pt modelId="{72D304EE-024F-4110-AA7A-36B1D41A2B6B}" type="pres">
      <dgm:prSet presAssocID="{2E9E15A2-AA43-405D-9015-D5F67E1DFFEB}" presName="rootText" presStyleLbl="node4" presStyleIdx="7" presStyleCnt="14" custScaleY="77227">
        <dgm:presLayoutVars>
          <dgm:chPref val="3"/>
        </dgm:presLayoutVars>
      </dgm:prSet>
      <dgm:spPr/>
    </dgm:pt>
    <dgm:pt modelId="{B6B92CC5-88EF-43E6-A9CF-B8A79FE1A348}" type="pres">
      <dgm:prSet presAssocID="{2E9E15A2-AA43-405D-9015-D5F67E1DFFEB}" presName="rootConnector" presStyleLbl="node4" presStyleIdx="7" presStyleCnt="14"/>
      <dgm:spPr/>
    </dgm:pt>
    <dgm:pt modelId="{8EB72C5A-52B0-4FDE-AF4B-D3CD7C0C41BC}" type="pres">
      <dgm:prSet presAssocID="{2E9E15A2-AA43-405D-9015-D5F67E1DFFEB}" presName="hierChild4" presStyleCnt="0"/>
      <dgm:spPr/>
    </dgm:pt>
    <dgm:pt modelId="{E4AEB189-704C-4B3C-B9C5-E20EB137F00F}" type="pres">
      <dgm:prSet presAssocID="{2E9E15A2-AA43-405D-9015-D5F67E1DFFEB}" presName="hierChild5" presStyleCnt="0"/>
      <dgm:spPr/>
    </dgm:pt>
    <dgm:pt modelId="{7F06E028-3F8F-4E99-8784-D7895FDCF001}" type="pres">
      <dgm:prSet presAssocID="{B66464C4-2138-4204-9825-7CD7CE1C226B}" presName="Name37" presStyleLbl="parChTrans1D4" presStyleIdx="8" presStyleCnt="14"/>
      <dgm:spPr/>
    </dgm:pt>
    <dgm:pt modelId="{022ADC97-3FAC-45F3-9E29-4FCB0FEDB0FB}" type="pres">
      <dgm:prSet presAssocID="{97334B9F-DD69-4EB5-9731-A1C3B2260FF7}" presName="hierRoot2" presStyleCnt="0">
        <dgm:presLayoutVars>
          <dgm:hierBranch val="init"/>
        </dgm:presLayoutVars>
      </dgm:prSet>
      <dgm:spPr/>
    </dgm:pt>
    <dgm:pt modelId="{E6A9F15D-F4B8-46AA-96CD-12F36509E2D9}" type="pres">
      <dgm:prSet presAssocID="{97334B9F-DD69-4EB5-9731-A1C3B2260FF7}" presName="rootComposite" presStyleCnt="0"/>
      <dgm:spPr/>
    </dgm:pt>
    <dgm:pt modelId="{074C6F5B-4A98-4E5C-8B85-EE5D6201700C}" type="pres">
      <dgm:prSet presAssocID="{97334B9F-DD69-4EB5-9731-A1C3B2260FF7}" presName="rootText" presStyleLbl="node4" presStyleIdx="8" presStyleCnt="14" custScaleY="83183">
        <dgm:presLayoutVars>
          <dgm:chPref val="3"/>
        </dgm:presLayoutVars>
      </dgm:prSet>
      <dgm:spPr/>
    </dgm:pt>
    <dgm:pt modelId="{80E248DC-3426-4C96-B40B-2966D18B141E}" type="pres">
      <dgm:prSet presAssocID="{97334B9F-DD69-4EB5-9731-A1C3B2260FF7}" presName="rootConnector" presStyleLbl="node4" presStyleIdx="8" presStyleCnt="14"/>
      <dgm:spPr/>
    </dgm:pt>
    <dgm:pt modelId="{43C2CC00-21B6-423A-8CA6-50C2578CC41F}" type="pres">
      <dgm:prSet presAssocID="{97334B9F-DD69-4EB5-9731-A1C3B2260FF7}" presName="hierChild4" presStyleCnt="0"/>
      <dgm:spPr/>
    </dgm:pt>
    <dgm:pt modelId="{8362E088-697B-4D97-A46A-C21E93EFD076}" type="pres">
      <dgm:prSet presAssocID="{97334B9F-DD69-4EB5-9731-A1C3B2260FF7}" presName="hierChild5" presStyleCnt="0"/>
      <dgm:spPr/>
    </dgm:pt>
    <dgm:pt modelId="{625E7DAA-C5EC-4398-BBA3-0067974B2BF3}" type="pres">
      <dgm:prSet presAssocID="{C5486B6D-E74A-4D8E-90A8-26743D3131C4}" presName="hierChild5" presStyleCnt="0"/>
      <dgm:spPr/>
    </dgm:pt>
    <dgm:pt modelId="{BE146E5E-5CE7-4512-874D-8510A0647B88}" type="pres">
      <dgm:prSet presAssocID="{AC2E8647-478C-4654-B906-711C6F53064E}" presName="Name37" presStyleLbl="parChTrans1D3" presStyleIdx="3" presStyleCnt="7"/>
      <dgm:spPr/>
    </dgm:pt>
    <dgm:pt modelId="{47853947-5937-4218-9B35-C92576372F1F}" type="pres">
      <dgm:prSet presAssocID="{308C0F77-EF73-454D-9075-85E939465704}" presName="hierRoot2" presStyleCnt="0">
        <dgm:presLayoutVars>
          <dgm:hierBranch val="init"/>
        </dgm:presLayoutVars>
      </dgm:prSet>
      <dgm:spPr/>
    </dgm:pt>
    <dgm:pt modelId="{AF78781D-B97B-4834-991F-A0F289633BB4}" type="pres">
      <dgm:prSet presAssocID="{308C0F77-EF73-454D-9075-85E939465704}" presName="rootComposite" presStyleCnt="0"/>
      <dgm:spPr/>
    </dgm:pt>
    <dgm:pt modelId="{53E97489-B433-484E-ADB4-68C15EF4FC01}" type="pres">
      <dgm:prSet presAssocID="{308C0F77-EF73-454D-9075-85E939465704}" presName="rootText" presStyleLbl="node3" presStyleIdx="3" presStyleCnt="7">
        <dgm:presLayoutVars>
          <dgm:chPref val="3"/>
        </dgm:presLayoutVars>
      </dgm:prSet>
      <dgm:spPr/>
    </dgm:pt>
    <dgm:pt modelId="{FA7145C4-6ACE-4E32-825D-CE32118B2D8F}" type="pres">
      <dgm:prSet presAssocID="{308C0F77-EF73-454D-9075-85E939465704}" presName="rootConnector" presStyleLbl="node3" presStyleIdx="3" presStyleCnt="7"/>
      <dgm:spPr/>
    </dgm:pt>
    <dgm:pt modelId="{ECCC54B8-851C-4DF6-A57E-CABAEA3A2F78}" type="pres">
      <dgm:prSet presAssocID="{308C0F77-EF73-454D-9075-85E939465704}" presName="hierChild4" presStyleCnt="0"/>
      <dgm:spPr/>
    </dgm:pt>
    <dgm:pt modelId="{92063EF7-8AF5-47B0-B6DE-225E8CC8BBD5}" type="pres">
      <dgm:prSet presAssocID="{FB109845-D09E-4FE1-886F-B3CE860D459F}" presName="Name37" presStyleLbl="parChTrans1D4" presStyleIdx="9" presStyleCnt="14"/>
      <dgm:spPr/>
    </dgm:pt>
    <dgm:pt modelId="{D73084FE-9ABF-41B5-9695-2FE4BD957449}" type="pres">
      <dgm:prSet presAssocID="{6238BA09-EDBF-4CA8-8FE0-5C7C2E530F56}" presName="hierRoot2" presStyleCnt="0">
        <dgm:presLayoutVars>
          <dgm:hierBranch val="init"/>
        </dgm:presLayoutVars>
      </dgm:prSet>
      <dgm:spPr/>
    </dgm:pt>
    <dgm:pt modelId="{A3CE0777-27E6-4824-A69B-B5E1170D2903}" type="pres">
      <dgm:prSet presAssocID="{6238BA09-EDBF-4CA8-8FE0-5C7C2E530F56}" presName="rootComposite" presStyleCnt="0"/>
      <dgm:spPr/>
    </dgm:pt>
    <dgm:pt modelId="{923DE13F-8E9C-4868-B96B-698005046AA5}" type="pres">
      <dgm:prSet presAssocID="{6238BA09-EDBF-4CA8-8FE0-5C7C2E530F56}" presName="rootText" presStyleLbl="node4" presStyleIdx="9" presStyleCnt="14" custScaleY="75633">
        <dgm:presLayoutVars>
          <dgm:chPref val="3"/>
        </dgm:presLayoutVars>
      </dgm:prSet>
      <dgm:spPr/>
    </dgm:pt>
    <dgm:pt modelId="{FCB00E8E-4A64-40C2-9054-1632DF071FB3}" type="pres">
      <dgm:prSet presAssocID="{6238BA09-EDBF-4CA8-8FE0-5C7C2E530F56}" presName="rootConnector" presStyleLbl="node4" presStyleIdx="9" presStyleCnt="14"/>
      <dgm:spPr/>
    </dgm:pt>
    <dgm:pt modelId="{E41B762D-6C2C-4FB2-A435-12B9324C428A}" type="pres">
      <dgm:prSet presAssocID="{6238BA09-EDBF-4CA8-8FE0-5C7C2E530F56}" presName="hierChild4" presStyleCnt="0"/>
      <dgm:spPr/>
    </dgm:pt>
    <dgm:pt modelId="{D19D6220-9B4F-4510-9819-2C585D5083D8}" type="pres">
      <dgm:prSet presAssocID="{6238BA09-EDBF-4CA8-8FE0-5C7C2E530F56}" presName="hierChild5" presStyleCnt="0"/>
      <dgm:spPr/>
    </dgm:pt>
    <dgm:pt modelId="{67315F62-35F0-4FEB-9DB9-948A51957E98}" type="pres">
      <dgm:prSet presAssocID="{308C0F77-EF73-454D-9075-85E939465704}" presName="hierChild5" presStyleCnt="0"/>
      <dgm:spPr/>
    </dgm:pt>
    <dgm:pt modelId="{9483DB6A-51BF-4F8A-967B-76610822372B}" type="pres">
      <dgm:prSet presAssocID="{972D6627-0257-4885-BB4D-14DA5FF1851F}" presName="Name37" presStyleLbl="parChTrans1D3" presStyleIdx="4" presStyleCnt="7"/>
      <dgm:spPr/>
    </dgm:pt>
    <dgm:pt modelId="{5919FFC2-44C0-47F5-82F9-788E7D9F8983}" type="pres">
      <dgm:prSet presAssocID="{D037ABC0-FC9F-4428-ABEA-8C094757CF78}" presName="hierRoot2" presStyleCnt="0">
        <dgm:presLayoutVars>
          <dgm:hierBranch val="init"/>
        </dgm:presLayoutVars>
      </dgm:prSet>
      <dgm:spPr/>
    </dgm:pt>
    <dgm:pt modelId="{A55E8AD0-9F67-40AC-AFF1-C6A333412776}" type="pres">
      <dgm:prSet presAssocID="{D037ABC0-FC9F-4428-ABEA-8C094757CF78}" presName="rootComposite" presStyleCnt="0"/>
      <dgm:spPr/>
    </dgm:pt>
    <dgm:pt modelId="{D284F563-B110-45CC-8599-DA860DFF6B44}" type="pres">
      <dgm:prSet presAssocID="{D037ABC0-FC9F-4428-ABEA-8C094757CF78}" presName="rootText" presStyleLbl="node3" presStyleIdx="4" presStyleCnt="7">
        <dgm:presLayoutVars>
          <dgm:chPref val="3"/>
        </dgm:presLayoutVars>
      </dgm:prSet>
      <dgm:spPr/>
    </dgm:pt>
    <dgm:pt modelId="{6BECA161-10D7-408A-B452-5029DE8E252C}" type="pres">
      <dgm:prSet presAssocID="{D037ABC0-FC9F-4428-ABEA-8C094757CF78}" presName="rootConnector" presStyleLbl="node3" presStyleIdx="4" presStyleCnt="7"/>
      <dgm:spPr/>
    </dgm:pt>
    <dgm:pt modelId="{A3C64A58-D688-4EB0-B9B2-377E72F8A831}" type="pres">
      <dgm:prSet presAssocID="{D037ABC0-FC9F-4428-ABEA-8C094757CF78}" presName="hierChild4" presStyleCnt="0"/>
      <dgm:spPr/>
    </dgm:pt>
    <dgm:pt modelId="{7BA21FAE-01FD-4C53-9F51-C1EEE77D8578}" type="pres">
      <dgm:prSet presAssocID="{3324FFAC-9419-419A-AA6C-0236B239D13D}" presName="Name37" presStyleLbl="parChTrans1D4" presStyleIdx="10" presStyleCnt="14"/>
      <dgm:spPr/>
    </dgm:pt>
    <dgm:pt modelId="{B277CB9E-6E17-410C-94BD-9BD2238D4152}" type="pres">
      <dgm:prSet presAssocID="{B011E911-6986-48D6-9A9A-7693B4CC2C08}" presName="hierRoot2" presStyleCnt="0">
        <dgm:presLayoutVars>
          <dgm:hierBranch val="init"/>
        </dgm:presLayoutVars>
      </dgm:prSet>
      <dgm:spPr/>
    </dgm:pt>
    <dgm:pt modelId="{DB92D00E-7C45-4560-ADC6-AA0B46E634BB}" type="pres">
      <dgm:prSet presAssocID="{B011E911-6986-48D6-9A9A-7693B4CC2C08}" presName="rootComposite" presStyleCnt="0"/>
      <dgm:spPr/>
    </dgm:pt>
    <dgm:pt modelId="{8230C1F9-87D3-489E-B292-285D98B1603E}" type="pres">
      <dgm:prSet presAssocID="{B011E911-6986-48D6-9A9A-7693B4CC2C08}" presName="rootText" presStyleLbl="node4" presStyleIdx="10" presStyleCnt="14" custScaleY="74423">
        <dgm:presLayoutVars>
          <dgm:chPref val="3"/>
        </dgm:presLayoutVars>
      </dgm:prSet>
      <dgm:spPr/>
    </dgm:pt>
    <dgm:pt modelId="{F2A25DB9-9317-4A92-AA48-CBDC95D2B722}" type="pres">
      <dgm:prSet presAssocID="{B011E911-6986-48D6-9A9A-7693B4CC2C08}" presName="rootConnector" presStyleLbl="node4" presStyleIdx="10" presStyleCnt="14"/>
      <dgm:spPr/>
    </dgm:pt>
    <dgm:pt modelId="{8CE71C88-26CA-4CC6-9109-12F70B9C0695}" type="pres">
      <dgm:prSet presAssocID="{B011E911-6986-48D6-9A9A-7693B4CC2C08}" presName="hierChild4" presStyleCnt="0"/>
      <dgm:spPr/>
    </dgm:pt>
    <dgm:pt modelId="{D855B830-6425-4762-B73E-BA45014B6C9C}" type="pres">
      <dgm:prSet presAssocID="{B011E911-6986-48D6-9A9A-7693B4CC2C08}" presName="hierChild5" presStyleCnt="0"/>
      <dgm:spPr/>
    </dgm:pt>
    <dgm:pt modelId="{E1F19541-AE43-4597-8859-1EB0B48A8590}" type="pres">
      <dgm:prSet presAssocID="{D037ABC0-FC9F-4428-ABEA-8C094757CF78}" presName="hierChild5" presStyleCnt="0"/>
      <dgm:spPr/>
    </dgm:pt>
    <dgm:pt modelId="{EB7B9D59-D523-4001-8656-56CDD22F59D0}" type="pres">
      <dgm:prSet presAssocID="{1B8217D9-C2B9-447F-9075-56CD716EA8E6}" presName="Name37" presStyleLbl="parChTrans1D3" presStyleIdx="5" presStyleCnt="7"/>
      <dgm:spPr/>
    </dgm:pt>
    <dgm:pt modelId="{43552E5D-6837-4F32-8985-6DBDF4279784}" type="pres">
      <dgm:prSet presAssocID="{B2AA11BC-34CA-4143-B207-3458BEBB5A16}" presName="hierRoot2" presStyleCnt="0">
        <dgm:presLayoutVars>
          <dgm:hierBranch val="init"/>
        </dgm:presLayoutVars>
      </dgm:prSet>
      <dgm:spPr/>
    </dgm:pt>
    <dgm:pt modelId="{6EE6AFB7-B530-4ECA-AFFF-C6B6C33A98AD}" type="pres">
      <dgm:prSet presAssocID="{B2AA11BC-34CA-4143-B207-3458BEBB5A16}" presName="rootComposite" presStyleCnt="0"/>
      <dgm:spPr/>
    </dgm:pt>
    <dgm:pt modelId="{54082FF6-2D9B-48BF-B7F4-C2B54CE31AB3}" type="pres">
      <dgm:prSet presAssocID="{B2AA11BC-34CA-4143-B207-3458BEBB5A16}" presName="rootText" presStyleLbl="node3" presStyleIdx="5" presStyleCnt="7">
        <dgm:presLayoutVars>
          <dgm:chPref val="3"/>
        </dgm:presLayoutVars>
      </dgm:prSet>
      <dgm:spPr/>
    </dgm:pt>
    <dgm:pt modelId="{7665EBE4-61C6-49E2-820C-B3126619986D}" type="pres">
      <dgm:prSet presAssocID="{B2AA11BC-34CA-4143-B207-3458BEBB5A16}" presName="rootConnector" presStyleLbl="node3" presStyleIdx="5" presStyleCnt="7"/>
      <dgm:spPr/>
    </dgm:pt>
    <dgm:pt modelId="{FA090ABB-B8C1-480E-814F-2EF681E15EF0}" type="pres">
      <dgm:prSet presAssocID="{B2AA11BC-34CA-4143-B207-3458BEBB5A16}" presName="hierChild4" presStyleCnt="0"/>
      <dgm:spPr/>
    </dgm:pt>
    <dgm:pt modelId="{F5BE6C43-5774-4684-8776-4D85CD86F362}" type="pres">
      <dgm:prSet presAssocID="{B2AA11BC-34CA-4143-B207-3458BEBB5A16}" presName="hierChild5" presStyleCnt="0"/>
      <dgm:spPr/>
    </dgm:pt>
    <dgm:pt modelId="{3F78D758-AE28-4A82-A6DD-B3C8366600AC}" type="pres">
      <dgm:prSet presAssocID="{0A46F403-6AF9-43B8-A183-B4BF5B6EEC93}" presName="Name37" presStyleLbl="parChTrans1D3" presStyleIdx="6" presStyleCnt="7"/>
      <dgm:spPr/>
    </dgm:pt>
    <dgm:pt modelId="{EA02826A-7E1F-4E55-8F80-B7565BF73275}" type="pres">
      <dgm:prSet presAssocID="{6C02DB09-8544-43DF-9B82-E7BBF4C67800}" presName="hierRoot2" presStyleCnt="0">
        <dgm:presLayoutVars>
          <dgm:hierBranch val="init"/>
        </dgm:presLayoutVars>
      </dgm:prSet>
      <dgm:spPr/>
    </dgm:pt>
    <dgm:pt modelId="{3F9ABE0C-D2AF-4065-9EBA-653D9A2B302E}" type="pres">
      <dgm:prSet presAssocID="{6C02DB09-8544-43DF-9B82-E7BBF4C67800}" presName="rootComposite" presStyleCnt="0"/>
      <dgm:spPr/>
    </dgm:pt>
    <dgm:pt modelId="{16AB78F8-20E1-41C0-9019-099EBEB552E2}" type="pres">
      <dgm:prSet presAssocID="{6C02DB09-8544-43DF-9B82-E7BBF4C67800}" presName="rootText" presStyleLbl="node3" presStyleIdx="6" presStyleCnt="7">
        <dgm:presLayoutVars>
          <dgm:chPref val="3"/>
        </dgm:presLayoutVars>
      </dgm:prSet>
      <dgm:spPr/>
    </dgm:pt>
    <dgm:pt modelId="{88443AB1-9F35-4422-B424-4EDCBAFF7EB3}" type="pres">
      <dgm:prSet presAssocID="{6C02DB09-8544-43DF-9B82-E7BBF4C67800}" presName="rootConnector" presStyleLbl="node3" presStyleIdx="6" presStyleCnt="7"/>
      <dgm:spPr/>
    </dgm:pt>
    <dgm:pt modelId="{8EA53542-8C16-4346-ADF9-4752F7AFCA32}" type="pres">
      <dgm:prSet presAssocID="{6C02DB09-8544-43DF-9B82-E7BBF4C67800}" presName="hierChild4" presStyleCnt="0"/>
      <dgm:spPr/>
    </dgm:pt>
    <dgm:pt modelId="{7062EF26-1BDB-4B48-8CA5-A52E93347A4E}" type="pres">
      <dgm:prSet presAssocID="{76025EC1-A07F-4541-A5BF-7C9A71E21CFF}" presName="Name37" presStyleLbl="parChTrans1D4" presStyleIdx="11" presStyleCnt="14"/>
      <dgm:spPr/>
    </dgm:pt>
    <dgm:pt modelId="{41E98E32-57FB-492F-9754-9FB857C14414}" type="pres">
      <dgm:prSet presAssocID="{EFADA652-843A-40F5-ABDB-29F095232240}" presName="hierRoot2" presStyleCnt="0">
        <dgm:presLayoutVars>
          <dgm:hierBranch val="init"/>
        </dgm:presLayoutVars>
      </dgm:prSet>
      <dgm:spPr/>
    </dgm:pt>
    <dgm:pt modelId="{AEBC44DF-B62C-4220-BE06-BC6B24D5E9A7}" type="pres">
      <dgm:prSet presAssocID="{EFADA652-843A-40F5-ABDB-29F095232240}" presName="rootComposite" presStyleCnt="0"/>
      <dgm:spPr/>
    </dgm:pt>
    <dgm:pt modelId="{A2B1C169-0CDD-4834-BC11-A2F2F1210A95}" type="pres">
      <dgm:prSet presAssocID="{EFADA652-843A-40F5-ABDB-29F095232240}" presName="rootText" presStyleLbl="node4" presStyleIdx="11" presStyleCnt="14" custScaleY="94591">
        <dgm:presLayoutVars>
          <dgm:chPref val="3"/>
        </dgm:presLayoutVars>
      </dgm:prSet>
      <dgm:spPr/>
    </dgm:pt>
    <dgm:pt modelId="{33BEA241-8E05-42E4-A67A-DDE9BA7909BD}" type="pres">
      <dgm:prSet presAssocID="{EFADA652-843A-40F5-ABDB-29F095232240}" presName="rootConnector" presStyleLbl="node4" presStyleIdx="11" presStyleCnt="14"/>
      <dgm:spPr/>
    </dgm:pt>
    <dgm:pt modelId="{C75781BD-9B8D-4EDA-BBCD-ED7330708F09}" type="pres">
      <dgm:prSet presAssocID="{EFADA652-843A-40F5-ABDB-29F095232240}" presName="hierChild4" presStyleCnt="0"/>
      <dgm:spPr/>
    </dgm:pt>
    <dgm:pt modelId="{901A696A-87B8-4C8C-8856-D1BA219200EE}" type="pres">
      <dgm:prSet presAssocID="{EFADA652-843A-40F5-ABDB-29F095232240}" presName="hierChild5" presStyleCnt="0"/>
      <dgm:spPr/>
    </dgm:pt>
    <dgm:pt modelId="{596F3AB0-A937-4E9E-B32D-40895BEFA836}" type="pres">
      <dgm:prSet presAssocID="{89BBD5E2-99CF-43EB-A698-02C76CF30A9C}" presName="Name37" presStyleLbl="parChTrans1D4" presStyleIdx="12" presStyleCnt="14"/>
      <dgm:spPr/>
    </dgm:pt>
    <dgm:pt modelId="{DE7AE54C-B728-4549-8459-FD78DDE3AC75}" type="pres">
      <dgm:prSet presAssocID="{0027694B-A943-48DB-8CED-8D2DAE85E100}" presName="hierRoot2" presStyleCnt="0">
        <dgm:presLayoutVars>
          <dgm:hierBranch val="init"/>
        </dgm:presLayoutVars>
      </dgm:prSet>
      <dgm:spPr/>
    </dgm:pt>
    <dgm:pt modelId="{FC131EFC-9A83-4545-8979-7C3492F6010A}" type="pres">
      <dgm:prSet presAssocID="{0027694B-A943-48DB-8CED-8D2DAE85E100}" presName="rootComposite" presStyleCnt="0"/>
      <dgm:spPr/>
    </dgm:pt>
    <dgm:pt modelId="{07F1988E-21DD-4CA9-8E52-0B6F13985CAE}" type="pres">
      <dgm:prSet presAssocID="{0027694B-A943-48DB-8CED-8D2DAE85E100}" presName="rootText" presStyleLbl="node4" presStyleIdx="12" presStyleCnt="14">
        <dgm:presLayoutVars>
          <dgm:chPref val="3"/>
        </dgm:presLayoutVars>
      </dgm:prSet>
      <dgm:spPr/>
    </dgm:pt>
    <dgm:pt modelId="{FF7E87C2-CCE2-4723-ABDE-A508A6C1C642}" type="pres">
      <dgm:prSet presAssocID="{0027694B-A943-48DB-8CED-8D2DAE85E100}" presName="rootConnector" presStyleLbl="node4" presStyleIdx="12" presStyleCnt="14"/>
      <dgm:spPr/>
    </dgm:pt>
    <dgm:pt modelId="{55FD8487-E2CB-4381-AE22-4C42D6C4D463}" type="pres">
      <dgm:prSet presAssocID="{0027694B-A943-48DB-8CED-8D2DAE85E100}" presName="hierChild4" presStyleCnt="0"/>
      <dgm:spPr/>
    </dgm:pt>
    <dgm:pt modelId="{1E14B937-FF1F-4AFF-9533-E23FA5D8F4C2}" type="pres">
      <dgm:prSet presAssocID="{0027694B-A943-48DB-8CED-8D2DAE85E100}" presName="hierChild5" presStyleCnt="0"/>
      <dgm:spPr/>
    </dgm:pt>
    <dgm:pt modelId="{B658CCAE-EA71-4425-B58A-899D37EECBC2}" type="pres">
      <dgm:prSet presAssocID="{A62FD8E7-18BB-4154-8D5A-54CB958F315E}" presName="Name37" presStyleLbl="parChTrans1D4" presStyleIdx="13" presStyleCnt="14"/>
      <dgm:spPr/>
    </dgm:pt>
    <dgm:pt modelId="{068CD892-F11E-424F-8F73-E16B626EBC2E}" type="pres">
      <dgm:prSet presAssocID="{700DC962-D3A6-4C29-8D0C-4429E97C90D8}" presName="hierRoot2" presStyleCnt="0">
        <dgm:presLayoutVars>
          <dgm:hierBranch val="init"/>
        </dgm:presLayoutVars>
      </dgm:prSet>
      <dgm:spPr/>
    </dgm:pt>
    <dgm:pt modelId="{B24A6ECA-877E-4462-9693-2484E6A292E2}" type="pres">
      <dgm:prSet presAssocID="{700DC962-D3A6-4C29-8D0C-4429E97C90D8}" presName="rootComposite" presStyleCnt="0"/>
      <dgm:spPr/>
    </dgm:pt>
    <dgm:pt modelId="{C50E1B77-B388-4E60-8430-E268F865F8C8}" type="pres">
      <dgm:prSet presAssocID="{700DC962-D3A6-4C29-8D0C-4429E97C90D8}" presName="rootText" presStyleLbl="node4" presStyleIdx="13" presStyleCnt="14" custScaleY="71024">
        <dgm:presLayoutVars>
          <dgm:chPref val="3"/>
        </dgm:presLayoutVars>
      </dgm:prSet>
      <dgm:spPr/>
    </dgm:pt>
    <dgm:pt modelId="{C1F9BF50-F0C8-47C8-92DB-011FC661ED8C}" type="pres">
      <dgm:prSet presAssocID="{700DC962-D3A6-4C29-8D0C-4429E97C90D8}" presName="rootConnector" presStyleLbl="node4" presStyleIdx="13" presStyleCnt="14"/>
      <dgm:spPr/>
    </dgm:pt>
    <dgm:pt modelId="{518487F1-4D70-49F6-84F1-29F97E2D734E}" type="pres">
      <dgm:prSet presAssocID="{700DC962-D3A6-4C29-8D0C-4429E97C90D8}" presName="hierChild4" presStyleCnt="0"/>
      <dgm:spPr/>
    </dgm:pt>
    <dgm:pt modelId="{F2736E59-B956-4CE9-B12A-0ECB195EFD6A}" type="pres">
      <dgm:prSet presAssocID="{700DC962-D3A6-4C29-8D0C-4429E97C90D8}" presName="hierChild5" presStyleCnt="0"/>
      <dgm:spPr/>
    </dgm:pt>
    <dgm:pt modelId="{ECB9A2DC-0AF7-4F43-BC4A-6EF7AAB16F43}" type="pres">
      <dgm:prSet presAssocID="{6C02DB09-8544-43DF-9B82-E7BBF4C67800}" presName="hierChild5" presStyleCnt="0"/>
      <dgm:spPr/>
    </dgm:pt>
    <dgm:pt modelId="{9196E3EC-5449-4DEA-A708-5B3F6C7A97CB}" type="pres">
      <dgm:prSet presAssocID="{0518F379-9B76-4D24-9528-ABF29A5CC0F7}" presName="hierChild5" presStyleCnt="0"/>
      <dgm:spPr/>
    </dgm:pt>
    <dgm:pt modelId="{E42E76BD-584A-4FFD-B82A-4B929F7FCF72}" type="pres">
      <dgm:prSet presAssocID="{96938549-45D1-4BFA-A861-4834DAF3D575}" presName="hierChild3" presStyleCnt="0"/>
      <dgm:spPr/>
    </dgm:pt>
  </dgm:ptLst>
  <dgm:cxnLst>
    <dgm:cxn modelId="{CAE71304-E582-48F1-8E69-1F6730C3A4FC}" type="presOf" srcId="{0502D7CC-B464-42EF-B1E3-1BB66DDDEB0C}" destId="{512E006B-2EEE-42A9-AC8C-18B854CA1EBC}" srcOrd="0" destOrd="0" presId="urn:microsoft.com/office/officeart/2005/8/layout/orgChart1"/>
    <dgm:cxn modelId="{39F73A06-2255-4523-BEC2-FD5B22AA8EC1}" srcId="{0518F379-9B76-4D24-9528-ABF29A5CC0F7}" destId="{D037ABC0-FC9F-4428-ABEA-8C094757CF78}" srcOrd="4" destOrd="0" parTransId="{972D6627-0257-4885-BB4D-14DA5FF1851F}" sibTransId="{613E8B2B-6105-419C-B03E-3DDBA1EF204F}"/>
    <dgm:cxn modelId="{54763108-8A01-498C-8155-0BADE63A2D23}" type="presOf" srcId="{97334B9F-DD69-4EB5-9731-A1C3B2260FF7}" destId="{074C6F5B-4A98-4E5C-8B85-EE5D6201700C}" srcOrd="0" destOrd="0" presId="urn:microsoft.com/office/officeart/2005/8/layout/orgChart1"/>
    <dgm:cxn modelId="{3E397609-19DE-4EA4-B1EC-83083864A0DB}" type="presOf" srcId="{B011E911-6986-48D6-9A9A-7693B4CC2C08}" destId="{F2A25DB9-9317-4A92-AA48-CBDC95D2B722}" srcOrd="1" destOrd="0" presId="urn:microsoft.com/office/officeart/2005/8/layout/orgChart1"/>
    <dgm:cxn modelId="{377AA40C-E1B6-4D4E-8D7C-D72FEDF0D989}" srcId="{0518F379-9B76-4D24-9528-ABF29A5CC0F7}" destId="{75426458-643A-45B4-A9D0-A8E5790A824A}" srcOrd="1" destOrd="0" parTransId="{8CF6BDDA-5A7E-4B93-AE02-EFAA30C67E3E}" sibTransId="{EE110DE8-9318-413B-B37A-6C3BBDE1C7E5}"/>
    <dgm:cxn modelId="{BE76B50D-DAAC-4972-8E28-21880FADE6F7}" type="presOf" srcId="{EFADA652-843A-40F5-ABDB-29F095232240}" destId="{33BEA241-8E05-42E4-A67A-DDE9BA7909BD}" srcOrd="1" destOrd="0" presId="urn:microsoft.com/office/officeart/2005/8/layout/orgChart1"/>
    <dgm:cxn modelId="{462EA60E-E7C1-4BBB-A126-4B3C086647E0}" type="presOf" srcId="{9F2C5F7E-B6C1-44D5-AE5E-98B9B53C7B2F}" destId="{DDB14257-2F5E-4E41-AFD7-5AF35FAF58E7}" srcOrd="1" destOrd="0" presId="urn:microsoft.com/office/officeart/2005/8/layout/orgChart1"/>
    <dgm:cxn modelId="{CB5E980F-9F57-4D19-99BB-6106AB4727D7}" type="presOf" srcId="{97334B9F-DD69-4EB5-9731-A1C3B2260FF7}" destId="{80E248DC-3426-4C96-B40B-2966D18B141E}" srcOrd="1" destOrd="0" presId="urn:microsoft.com/office/officeart/2005/8/layout/orgChart1"/>
    <dgm:cxn modelId="{79A30E13-ECA1-4431-8098-D228AFED1EDA}" type="presOf" srcId="{1838099F-B0FB-4B0A-817C-BD370F594AA9}" destId="{D3D3F861-156E-4CC3-9FEF-2E8011EB21CC}" srcOrd="0" destOrd="0" presId="urn:microsoft.com/office/officeart/2005/8/layout/orgChart1"/>
    <dgm:cxn modelId="{D7634914-6895-4736-83D8-DB234936B60A}" type="presOf" srcId="{F7F753DD-F641-4D9C-930E-E51C2864D7CF}" destId="{52F61980-6890-4FA3-B14D-F6B29645A1E0}" srcOrd="0" destOrd="0" presId="urn:microsoft.com/office/officeart/2005/8/layout/orgChart1"/>
    <dgm:cxn modelId="{3CED7F14-E6BA-46DE-8448-FC17B6162F45}" type="presOf" srcId="{B66464C4-2138-4204-9825-7CD7CE1C226B}" destId="{7F06E028-3F8F-4E99-8784-D7895FDCF001}" srcOrd="0" destOrd="0" presId="urn:microsoft.com/office/officeart/2005/8/layout/orgChart1"/>
    <dgm:cxn modelId="{F1524A16-725E-402F-9E54-EDFA3108B895}" type="presOf" srcId="{A62FD8E7-18BB-4154-8D5A-54CB958F315E}" destId="{B658CCAE-EA71-4425-B58A-899D37EECBC2}" srcOrd="0" destOrd="0" presId="urn:microsoft.com/office/officeart/2005/8/layout/orgChart1"/>
    <dgm:cxn modelId="{C69D4E16-857C-4C84-9B48-2BEBA98CE369}" type="presOf" srcId="{F6881584-9790-47BC-A8C8-4745F3380123}" destId="{84C8B8CF-0CF8-469E-9CA1-D2D959B127ED}" srcOrd="0" destOrd="0" presId="urn:microsoft.com/office/officeart/2005/8/layout/orgChart1"/>
    <dgm:cxn modelId="{2E184519-553D-43A6-B23F-C235C89BFEDE}" type="presOf" srcId="{6238BA09-EDBF-4CA8-8FE0-5C7C2E530F56}" destId="{923DE13F-8E9C-4868-B96B-698005046AA5}" srcOrd="0" destOrd="0" presId="urn:microsoft.com/office/officeart/2005/8/layout/orgChart1"/>
    <dgm:cxn modelId="{8E39861D-5C1B-49F4-AAB2-B33C1C33AF95}" type="presOf" srcId="{2E9E15A2-AA43-405D-9015-D5F67E1DFFEB}" destId="{B6B92CC5-88EF-43E6-A9CF-B8A79FE1A348}" srcOrd="1" destOrd="0" presId="urn:microsoft.com/office/officeart/2005/8/layout/orgChart1"/>
    <dgm:cxn modelId="{9DC9F31D-0D81-4B95-9D3A-CCB1D586BF09}" type="presOf" srcId="{F6881584-9790-47BC-A8C8-4745F3380123}" destId="{A543B1FB-FC81-42BC-B063-1EF221E0C632}" srcOrd="1" destOrd="0" presId="urn:microsoft.com/office/officeart/2005/8/layout/orgChart1"/>
    <dgm:cxn modelId="{E9631D1E-D1C9-4518-98AB-0D41295A4B14}" type="presOf" srcId="{0051BCE4-0D4E-4E58-A2E2-FFAF81A20EC9}" destId="{EAD26BE2-7B80-45BA-B208-BBAADCE0FC04}" srcOrd="0" destOrd="0" presId="urn:microsoft.com/office/officeart/2005/8/layout/orgChart1"/>
    <dgm:cxn modelId="{90E9E01E-A6A8-4B4B-B7C8-79D8FB546F21}" type="presOf" srcId="{B011E911-6986-48D6-9A9A-7693B4CC2C08}" destId="{8230C1F9-87D3-489E-B292-285D98B1603E}" srcOrd="0" destOrd="0" presId="urn:microsoft.com/office/officeart/2005/8/layout/orgChart1"/>
    <dgm:cxn modelId="{E2ABC022-4640-47CA-891C-D7E71F9A31FD}" type="presOf" srcId="{0518F379-9B76-4D24-9528-ABF29A5CC0F7}" destId="{60F8E1E3-30DB-4125-AF68-4A94A7723DA1}" srcOrd="1" destOrd="0" presId="urn:microsoft.com/office/officeart/2005/8/layout/orgChart1"/>
    <dgm:cxn modelId="{63BAEA22-FC53-4DB8-A468-ECF822F93995}" type="presOf" srcId="{B2AA11BC-34CA-4143-B207-3458BEBB5A16}" destId="{7665EBE4-61C6-49E2-820C-B3126619986D}" srcOrd="1" destOrd="0" presId="urn:microsoft.com/office/officeart/2005/8/layout/orgChart1"/>
    <dgm:cxn modelId="{B7C46128-7018-4590-BFF4-F115C900A4FB}" srcId="{6C02DB09-8544-43DF-9B82-E7BBF4C67800}" destId="{0027694B-A943-48DB-8CED-8D2DAE85E100}" srcOrd="1" destOrd="0" parTransId="{89BBD5E2-99CF-43EB-A698-02C76CF30A9C}" sibTransId="{1993B4BC-86E1-4C4D-94F2-8D51CA87D691}"/>
    <dgm:cxn modelId="{FC0BEE2A-D2DE-45D4-87E9-33D1D8A99AEC}" srcId="{D037ABC0-FC9F-4428-ABEA-8C094757CF78}" destId="{B011E911-6986-48D6-9A9A-7693B4CC2C08}" srcOrd="0" destOrd="0" parTransId="{3324FFAC-9419-419A-AA6C-0236B239D13D}" sibTransId="{E9F117AD-D9AA-4AF3-83E1-E05D7C1BB869}"/>
    <dgm:cxn modelId="{3D27AF2E-BC31-48EA-A62F-D7B52FE42121}" type="presOf" srcId="{D037ABC0-FC9F-4428-ABEA-8C094757CF78}" destId="{D284F563-B110-45CC-8599-DA860DFF6B44}" srcOrd="0" destOrd="0" presId="urn:microsoft.com/office/officeart/2005/8/layout/orgChart1"/>
    <dgm:cxn modelId="{51B6CC32-AA87-4CF7-AA42-0EC232DDDF79}" type="presOf" srcId="{47686E92-EC18-4DB6-B59F-8E70C2940E08}" destId="{C1BF6FE0-12B2-4149-8BD7-C676970B884E}" srcOrd="0" destOrd="0" presId="urn:microsoft.com/office/officeart/2005/8/layout/orgChart1"/>
    <dgm:cxn modelId="{48A72637-2A50-461C-A5EE-230C6EC8F46F}" srcId="{0518F379-9B76-4D24-9528-ABF29A5CC0F7}" destId="{6C02DB09-8544-43DF-9B82-E7BBF4C67800}" srcOrd="6" destOrd="0" parTransId="{0A46F403-6AF9-43B8-A183-B4BF5B6EEC93}" sibTransId="{2951F8B6-B0C9-4770-AFFA-D52E6956697E}"/>
    <dgm:cxn modelId="{47DB7D3B-5F26-40ED-A93B-8EB5EAC2B983}" type="presOf" srcId="{154BFEEC-F4D3-482F-8F42-7F414DB97C28}" destId="{D66A6F36-DC0F-4656-BB5B-71168A4CABD1}" srcOrd="1" destOrd="0" presId="urn:microsoft.com/office/officeart/2005/8/layout/orgChart1"/>
    <dgm:cxn modelId="{C20C773C-2C69-4B4F-9068-CF1DC4C1714B}" type="presOf" srcId="{96938549-45D1-4BFA-A861-4834DAF3D575}" destId="{3AF284A1-7701-44F8-97F4-08AA5F3225FB}" srcOrd="0" destOrd="0" presId="urn:microsoft.com/office/officeart/2005/8/layout/orgChart1"/>
    <dgm:cxn modelId="{540BEE40-F319-4371-AEA4-49777402610C}" type="presOf" srcId="{B2AA11BC-34CA-4143-B207-3458BEBB5A16}" destId="{54082FF6-2D9B-48BF-B7F4-C2B54CE31AB3}" srcOrd="0" destOrd="0" presId="urn:microsoft.com/office/officeart/2005/8/layout/orgChart1"/>
    <dgm:cxn modelId="{298A895E-71BB-4FEB-9F4D-44ABFA17D795}" type="presOf" srcId="{154BFEEC-F4D3-482F-8F42-7F414DB97C28}" destId="{D0DDEDA8-3DFF-41AD-8646-5B9C45A8CDF2}" srcOrd="0" destOrd="0" presId="urn:microsoft.com/office/officeart/2005/8/layout/orgChart1"/>
    <dgm:cxn modelId="{DF084045-B5EB-4EB0-8091-3088CE1A7BA4}" srcId="{C5486B6D-E74A-4D8E-90A8-26743D3131C4}" destId="{97334B9F-DD69-4EB5-9731-A1C3B2260FF7}" srcOrd="2" destOrd="0" parTransId="{B66464C4-2138-4204-9825-7CD7CE1C226B}" sibTransId="{00EB60F4-0BA6-42E3-BFF9-1875ADC2CAFD}"/>
    <dgm:cxn modelId="{E08C6D67-5E8E-4195-9E70-F7570FB3810A}" srcId="{C5486B6D-E74A-4D8E-90A8-26743D3131C4}" destId="{F7F753DD-F641-4D9C-930E-E51C2864D7CF}" srcOrd="0" destOrd="0" parTransId="{1838099F-B0FB-4B0A-817C-BD370F594AA9}" sibTransId="{3049610F-7B6E-4FA3-8BB1-ED88115A3746}"/>
    <dgm:cxn modelId="{B30B8C4C-EAC1-4760-BB75-D6531715BAC6}" type="presOf" srcId="{75426458-643A-45B4-A9D0-A8E5790A824A}" destId="{AB7AB793-41FE-44B9-BE2F-EBBD8C889001}" srcOrd="0" destOrd="0" presId="urn:microsoft.com/office/officeart/2005/8/layout/orgChart1"/>
    <dgm:cxn modelId="{18B5926C-B118-4641-A532-743D90354904}" type="presOf" srcId="{C5486B6D-E74A-4D8E-90A8-26743D3131C4}" destId="{D695130F-D2BF-48D4-8958-DA74A6FB9341}" srcOrd="0" destOrd="0" presId="urn:microsoft.com/office/officeart/2005/8/layout/orgChart1"/>
    <dgm:cxn modelId="{99F6634D-11EE-4503-A815-CA411AEEBE3E}" type="presOf" srcId="{CA564FDF-77CC-4C12-9F32-DDB9AF4D9D5C}" destId="{E92B8DA1-229A-46B6-8EBD-275F881EFCE5}" srcOrd="0" destOrd="0" presId="urn:microsoft.com/office/officeart/2005/8/layout/orgChart1"/>
    <dgm:cxn modelId="{BD515D70-C609-4DAF-ADA2-248CE4B478D9}" srcId="{308C0F77-EF73-454D-9075-85E939465704}" destId="{6238BA09-EDBF-4CA8-8FE0-5C7C2E530F56}" srcOrd="0" destOrd="0" parTransId="{FB109845-D09E-4FE1-886F-B3CE860D459F}" sibTransId="{7CBDF17D-4F76-401D-9C8E-9777BDA63E49}"/>
    <dgm:cxn modelId="{4C80ED71-A1F6-48CE-8277-A4D27E758CBF}" type="presOf" srcId="{3BD492C1-FBEE-4263-8662-2A72C240E59C}" destId="{576C5724-4FBF-49A3-B1BC-37C7511C87AD}" srcOrd="0" destOrd="0" presId="urn:microsoft.com/office/officeart/2005/8/layout/orgChart1"/>
    <dgm:cxn modelId="{98270173-DE80-48F6-961B-3BF0FB3C6680}" type="presOf" srcId="{96938549-45D1-4BFA-A861-4834DAF3D575}" destId="{BD25127D-56E9-4BC5-8D80-33B833F35664}" srcOrd="1" destOrd="0" presId="urn:microsoft.com/office/officeart/2005/8/layout/orgChart1"/>
    <dgm:cxn modelId="{1F718254-1657-4FCE-819E-7812A21C6821}" type="presOf" srcId="{AC2E8647-478C-4654-B906-711C6F53064E}" destId="{BE146E5E-5CE7-4512-874D-8510A0647B88}" srcOrd="0" destOrd="0" presId="urn:microsoft.com/office/officeart/2005/8/layout/orgChart1"/>
    <dgm:cxn modelId="{CB53ED76-1CD5-46BF-8060-7D42DAD63F2D}" type="presOf" srcId="{E2DA0BB2-F9E2-45FF-B244-143449DF94EF}" destId="{DB5DC9F2-64E0-4B43-A735-C1DDACCE45BB}" srcOrd="0" destOrd="0" presId="urn:microsoft.com/office/officeart/2005/8/layout/orgChart1"/>
    <dgm:cxn modelId="{AF1DD85A-AAC6-4191-8AE3-877A9C795CA1}" type="presOf" srcId="{0518F379-9B76-4D24-9528-ABF29A5CC0F7}" destId="{5F2B332B-421A-48EE-8A21-335FC1170A7B}" srcOrd="0" destOrd="0" presId="urn:microsoft.com/office/officeart/2005/8/layout/orgChart1"/>
    <dgm:cxn modelId="{F3D9F37C-52C2-4D61-B72C-A2F4AFFB02E0}" srcId="{47686E92-EC18-4DB6-B59F-8E70C2940E08}" destId="{0051BCE4-0D4E-4E58-A2E2-FFAF81A20EC9}" srcOrd="3" destOrd="0" parTransId="{5781B961-748D-4CB0-8532-F43F20FCCFEE}" sibTransId="{3F82D91D-9F55-412E-B326-565142F6A7F3}"/>
    <dgm:cxn modelId="{C2AEC782-8896-45DC-913C-C8E4793AECCD}" type="presOf" srcId="{47686E92-EC18-4DB6-B59F-8E70C2940E08}" destId="{5912DA73-1B2A-4667-8FDC-F5F08F074412}" srcOrd="1" destOrd="0" presId="urn:microsoft.com/office/officeart/2005/8/layout/orgChart1"/>
    <dgm:cxn modelId="{CB39CC84-7E47-4A52-BD24-90F1BA137EDA}" srcId="{75426458-643A-45B4-A9D0-A8E5790A824A}" destId="{F6881584-9790-47BC-A8C8-4745F3380123}" srcOrd="1" destOrd="0" parTransId="{CA564FDF-77CC-4C12-9F32-DDB9AF4D9D5C}" sibTransId="{2871E1BD-EB79-4DF4-9F68-30C53154DD5E}"/>
    <dgm:cxn modelId="{27A68687-AE0A-40D0-9DFF-1D16100B3B4A}" type="presOf" srcId="{0A46F403-6AF9-43B8-A183-B4BF5B6EEC93}" destId="{3F78D758-AE28-4A82-A6DD-B3C8366600AC}" srcOrd="0" destOrd="0" presId="urn:microsoft.com/office/officeart/2005/8/layout/orgChart1"/>
    <dgm:cxn modelId="{3563FB8B-6ABE-467D-8A4D-BC92B5913F62}" type="presOf" srcId="{0051BCE4-0D4E-4E58-A2E2-FFAF81A20EC9}" destId="{AD371FE4-6E7B-4FDC-B62F-22541D8B3183}" srcOrd="1" destOrd="0" presId="urn:microsoft.com/office/officeart/2005/8/layout/orgChart1"/>
    <dgm:cxn modelId="{93A33F8E-9659-4775-BD83-28D926AF2580}" type="presOf" srcId="{75426458-643A-45B4-A9D0-A8E5790A824A}" destId="{E4F518E4-733C-49F3-8108-2E7E79D5BBAE}" srcOrd="1" destOrd="0" presId="urn:microsoft.com/office/officeart/2005/8/layout/orgChart1"/>
    <dgm:cxn modelId="{36A00290-B19E-42C3-BD16-6CAC362396F2}" srcId="{0518F379-9B76-4D24-9528-ABF29A5CC0F7}" destId="{47686E92-EC18-4DB6-B59F-8E70C2940E08}" srcOrd="0" destOrd="0" parTransId="{4AEEFF5C-6125-4D56-B1E7-D7D7BD2A81E8}" sibTransId="{D7447DE3-CD5C-4EAC-AD22-4A24B72571F9}"/>
    <dgm:cxn modelId="{4C68DE91-8DF1-4E2A-B1FE-2E33213E308A}" type="presOf" srcId="{C5486B6D-E74A-4D8E-90A8-26743D3131C4}" destId="{088065FB-F2ED-4BA1-88CA-5142328B08AB}" srcOrd="1" destOrd="0" presId="urn:microsoft.com/office/officeart/2005/8/layout/orgChart1"/>
    <dgm:cxn modelId="{D0FB1C93-88BB-4B04-BFD7-1BD7D5555242}" type="presOf" srcId="{6238BA09-EDBF-4CA8-8FE0-5C7C2E530F56}" destId="{FCB00E8E-4A64-40C2-9054-1632DF071FB3}" srcOrd="1" destOrd="0" presId="urn:microsoft.com/office/officeart/2005/8/layout/orgChart1"/>
    <dgm:cxn modelId="{A645879A-6559-4940-8740-265E9A57E0D5}" type="presOf" srcId="{6730746F-FF4A-47CB-A4F5-D296687B6993}" destId="{9CC4584D-6795-4057-B16A-11E3F98B5BE5}" srcOrd="0" destOrd="0" presId="urn:microsoft.com/office/officeart/2005/8/layout/orgChart1"/>
    <dgm:cxn modelId="{65CF069D-B936-4098-B29B-7E55DE6691FB}" type="presOf" srcId="{6EA1F4CD-0708-4339-A47D-25F76AEDB4DB}" destId="{14195744-578C-4A37-81C6-6E30208203D7}" srcOrd="0" destOrd="0" presId="urn:microsoft.com/office/officeart/2005/8/layout/orgChart1"/>
    <dgm:cxn modelId="{C41BDC9D-432A-48C0-AB31-685ADDC5A9F8}" srcId="{47686E92-EC18-4DB6-B59F-8E70C2940E08}" destId="{154BFEEC-F4D3-482F-8F42-7F414DB97C28}" srcOrd="0" destOrd="0" parTransId="{BFB26588-2136-4A50-8672-2351086900F0}" sibTransId="{4E8190CB-CD14-45C1-A28B-8F19C9E657FC}"/>
    <dgm:cxn modelId="{A5B154A0-2BBE-4859-A2E9-EABF3BA9976A}" type="presOf" srcId="{3096B364-A86A-41D9-A90B-C90AD1EAEA41}" destId="{0F826C2E-2785-4A76-A662-841F1651102B}" srcOrd="1" destOrd="0" presId="urn:microsoft.com/office/officeart/2005/8/layout/orgChart1"/>
    <dgm:cxn modelId="{96FE2EA4-3DFC-4DF8-9532-12861BCCA730}" type="presOf" srcId="{9F2C5F7E-B6C1-44D5-AE5E-98B9B53C7B2F}" destId="{6E1D148F-5600-448F-9A97-43563786D3A4}" srcOrd="0" destOrd="0" presId="urn:microsoft.com/office/officeart/2005/8/layout/orgChart1"/>
    <dgm:cxn modelId="{A5EF7FA4-F2B5-444A-9E99-903BE831A152}" type="presOf" srcId="{0027694B-A943-48DB-8CED-8D2DAE85E100}" destId="{07F1988E-21DD-4CA9-8E52-0B6F13985CAE}" srcOrd="0" destOrd="0" presId="urn:microsoft.com/office/officeart/2005/8/layout/orgChart1"/>
    <dgm:cxn modelId="{218345A6-0AC8-49C6-A792-23BFD5BF0317}" type="presOf" srcId="{6C02DB09-8544-43DF-9B82-E7BBF4C67800}" destId="{88443AB1-9F35-4422-B424-4EDCBAFF7EB3}" srcOrd="1" destOrd="0" presId="urn:microsoft.com/office/officeart/2005/8/layout/orgChart1"/>
    <dgm:cxn modelId="{4C418EA6-3331-4400-8C06-973ABA14C0A8}" type="presOf" srcId="{F7F753DD-F641-4D9C-930E-E51C2864D7CF}" destId="{3719AB6C-4575-4CB7-9357-77AECDF4B3B0}" srcOrd="1" destOrd="0" presId="urn:microsoft.com/office/officeart/2005/8/layout/orgChart1"/>
    <dgm:cxn modelId="{5D840BA7-EE2A-4FFE-8B12-FCF85F666438}" type="presOf" srcId="{1B8217D9-C2B9-447F-9075-56CD716EA8E6}" destId="{EB7B9D59-D523-4001-8656-56CDD22F59D0}" srcOrd="0" destOrd="0" presId="urn:microsoft.com/office/officeart/2005/8/layout/orgChart1"/>
    <dgm:cxn modelId="{9DEDC5A7-E708-4EF5-86E3-FCA32165D3E4}" type="presOf" srcId="{FB109845-D09E-4FE1-886F-B3CE860D459F}" destId="{92063EF7-8AF5-47B0-B6DE-225E8CC8BBD5}" srcOrd="0" destOrd="0" presId="urn:microsoft.com/office/officeart/2005/8/layout/orgChart1"/>
    <dgm:cxn modelId="{478ECDA8-0CC5-496A-9A04-0587CFCDB08E}" type="presOf" srcId="{0027694B-A943-48DB-8CED-8D2DAE85E100}" destId="{FF7E87C2-CCE2-4723-ABDE-A508A6C1C642}" srcOrd="1" destOrd="0" presId="urn:microsoft.com/office/officeart/2005/8/layout/orgChart1"/>
    <dgm:cxn modelId="{26D7A6A9-DCC0-43AF-B4D3-116CA5A0E1BC}" type="presOf" srcId="{87C8607D-9417-4998-88FC-C5B3EA1E3872}" destId="{C05335BB-2AF0-4D91-8494-2EB0542F6EDC}" srcOrd="0" destOrd="0" presId="urn:microsoft.com/office/officeart/2005/8/layout/orgChart1"/>
    <dgm:cxn modelId="{2E83C5A9-13DC-4DC4-8337-72029BF4247D}" type="presOf" srcId="{6C02DB09-8544-43DF-9B82-E7BBF4C67800}" destId="{16AB78F8-20E1-41C0-9019-099EBEB552E2}" srcOrd="0" destOrd="0" presId="urn:microsoft.com/office/officeart/2005/8/layout/orgChart1"/>
    <dgm:cxn modelId="{66E1D2AE-3141-4A5D-BB04-A721F3B85558}" srcId="{0518F379-9B76-4D24-9528-ABF29A5CC0F7}" destId="{308C0F77-EF73-454D-9075-85E939465704}" srcOrd="3" destOrd="0" parTransId="{AC2E8647-478C-4654-B906-711C6F53064E}" sibTransId="{6F537B09-FFB5-4609-95C4-E230A3AF434A}"/>
    <dgm:cxn modelId="{7C4FFFB3-1465-436F-95AC-2C9EAED90C9E}" type="presOf" srcId="{3324FFAC-9419-419A-AA6C-0236B239D13D}" destId="{7BA21FAE-01FD-4C53-9F51-C1EEE77D8578}" srcOrd="0" destOrd="0" presId="urn:microsoft.com/office/officeart/2005/8/layout/orgChart1"/>
    <dgm:cxn modelId="{555D9FB9-70F2-4497-A216-C78C581BCA8D}" srcId="{6EA1F4CD-0708-4339-A47D-25F76AEDB4DB}" destId="{96938549-45D1-4BFA-A861-4834DAF3D575}" srcOrd="0" destOrd="0" parTransId="{3765C859-A11D-43B5-8063-88E0D8E4C2D8}" sibTransId="{203B96A2-7D74-48AB-8C35-BDACA4828114}"/>
    <dgm:cxn modelId="{763DF3B9-4F63-49ED-B9C7-8FEB64A50BCE}" type="presOf" srcId="{BFB26588-2136-4A50-8672-2351086900F0}" destId="{05D81842-943F-42DC-8744-E9BA063151B6}" srcOrd="0" destOrd="0" presId="urn:microsoft.com/office/officeart/2005/8/layout/orgChart1"/>
    <dgm:cxn modelId="{62E728BD-0D40-4061-8593-5A789998D3CD}" type="presOf" srcId="{8CF6BDDA-5A7E-4B93-AE02-EFAA30C67E3E}" destId="{DDBE5EBF-0939-403C-BD99-F4F85659C004}" srcOrd="0" destOrd="0" presId="urn:microsoft.com/office/officeart/2005/8/layout/orgChart1"/>
    <dgm:cxn modelId="{799B68BD-9DA5-40BA-89A5-A584CC1279BF}" srcId="{47686E92-EC18-4DB6-B59F-8E70C2940E08}" destId="{FFD74D35-1435-4B80-BBA2-E35D282D49F6}" srcOrd="1" destOrd="0" parTransId="{3BD492C1-FBEE-4263-8662-2A72C240E59C}" sibTransId="{09E20958-2EF7-423B-B272-D4B9E2AE0EEB}"/>
    <dgm:cxn modelId="{2D4487BE-552F-44AB-9ABD-F5599FDE1B87}" srcId="{75426458-643A-45B4-A9D0-A8E5790A824A}" destId="{3096B364-A86A-41D9-A90B-C90AD1EAEA41}" srcOrd="0" destOrd="0" parTransId="{0502D7CC-B464-42EF-B1E3-1BB66DDDEB0C}" sibTransId="{7748EFB4-C282-4C31-A510-384B1621B6CD}"/>
    <dgm:cxn modelId="{C83CE6C1-2D02-4649-9DDD-1910F3FDFD0B}" type="presOf" srcId="{D037ABC0-FC9F-4428-ABEA-8C094757CF78}" destId="{6BECA161-10D7-408A-B452-5029DE8E252C}" srcOrd="1" destOrd="0" presId="urn:microsoft.com/office/officeart/2005/8/layout/orgChart1"/>
    <dgm:cxn modelId="{CCF5C2C7-4C87-4C4A-A10A-12F09A9D9C7E}" type="presOf" srcId="{DE416E60-CF12-4738-8056-F98A479FE49F}" destId="{C592BEAF-7140-48F5-8A56-20C8CC83D941}" srcOrd="0" destOrd="0" presId="urn:microsoft.com/office/officeart/2005/8/layout/orgChart1"/>
    <dgm:cxn modelId="{4DA906C8-248C-450F-8538-F767BC057365}" type="presOf" srcId="{5781B961-748D-4CB0-8532-F43F20FCCFEE}" destId="{4A3A98C8-69B1-40F5-9874-10D2EF8A32E9}" srcOrd="0" destOrd="0" presId="urn:microsoft.com/office/officeart/2005/8/layout/orgChart1"/>
    <dgm:cxn modelId="{C9EAF0CF-4719-42EB-BDEB-385C36133DD5}" type="presOf" srcId="{700DC962-D3A6-4C29-8D0C-4429E97C90D8}" destId="{C50E1B77-B388-4E60-8430-E268F865F8C8}" srcOrd="0" destOrd="0" presId="urn:microsoft.com/office/officeart/2005/8/layout/orgChart1"/>
    <dgm:cxn modelId="{6EE093D1-DCA1-448E-AFE0-C8EA8D513677}" type="presOf" srcId="{700DC962-D3A6-4C29-8D0C-4429E97C90D8}" destId="{C1F9BF50-F0C8-47C8-92DB-011FC661ED8C}" srcOrd="1" destOrd="0" presId="urn:microsoft.com/office/officeart/2005/8/layout/orgChart1"/>
    <dgm:cxn modelId="{D42F97D1-6FA0-4DED-AF81-64ED5942BAC0}" type="presOf" srcId="{EFADA652-843A-40F5-ABDB-29F095232240}" destId="{A2B1C169-0CDD-4834-BC11-A2F2F1210A95}" srcOrd="0" destOrd="0" presId="urn:microsoft.com/office/officeart/2005/8/layout/orgChart1"/>
    <dgm:cxn modelId="{B431F7D2-7129-4D7E-9352-88B3555C9304}" type="presOf" srcId="{89BBD5E2-99CF-43EB-A698-02C76CF30A9C}" destId="{596F3AB0-A937-4E9E-B32D-40895BEFA836}" srcOrd="0" destOrd="0" presId="urn:microsoft.com/office/officeart/2005/8/layout/orgChart1"/>
    <dgm:cxn modelId="{51C0FDDA-1AF9-4CE5-BC1A-D7D2B9A3A7D8}" srcId="{0518F379-9B76-4D24-9528-ABF29A5CC0F7}" destId="{C5486B6D-E74A-4D8E-90A8-26743D3131C4}" srcOrd="2" destOrd="0" parTransId="{E2DA0BB2-F9E2-45FF-B244-143449DF94EF}" sibTransId="{CE5811F4-8BD8-41B8-A1E5-AE09257E3586}"/>
    <dgm:cxn modelId="{E4F3CBDB-CBE5-40A3-88E5-2ACDB6D76480}" srcId="{C5486B6D-E74A-4D8E-90A8-26743D3131C4}" destId="{2E9E15A2-AA43-405D-9015-D5F67E1DFFEB}" srcOrd="1" destOrd="0" parTransId="{87C8607D-9417-4998-88FC-C5B3EA1E3872}" sibTransId="{966709F9-0688-48F2-84C4-B771D2BF097F}"/>
    <dgm:cxn modelId="{84AFA4DC-F0C5-498A-BD27-6D0C72151042}" type="presOf" srcId="{FFD74D35-1435-4B80-BBA2-E35D282D49F6}" destId="{D4F77CD5-DAE1-4CD1-8BC2-1357EDDA8D8F}" srcOrd="1" destOrd="0" presId="urn:microsoft.com/office/officeart/2005/8/layout/orgChart1"/>
    <dgm:cxn modelId="{3F3B23E0-0280-4033-B3F8-DC56A2880421}" srcId="{0518F379-9B76-4D24-9528-ABF29A5CC0F7}" destId="{B2AA11BC-34CA-4143-B207-3458BEBB5A16}" srcOrd="5" destOrd="0" parTransId="{1B8217D9-C2B9-447F-9075-56CD716EA8E6}" sibTransId="{3602E119-2EF9-41FA-82D1-F9CFFADB2FA8}"/>
    <dgm:cxn modelId="{83F8F5E0-BE90-4C17-AD9F-04BF1A83EC13}" type="presOf" srcId="{3096B364-A86A-41D9-A90B-C90AD1EAEA41}" destId="{EE04F80F-1E3E-46A5-A6E7-81206458B507}" srcOrd="0" destOrd="0" presId="urn:microsoft.com/office/officeart/2005/8/layout/orgChart1"/>
    <dgm:cxn modelId="{DC6C29E2-CB45-4A25-A817-0402689C31A5}" srcId="{96938549-45D1-4BFA-A861-4834DAF3D575}" destId="{0518F379-9B76-4D24-9528-ABF29A5CC0F7}" srcOrd="0" destOrd="0" parTransId="{DE416E60-CF12-4738-8056-F98A479FE49F}" sibTransId="{BE12FF9A-AA6D-4E26-8169-D66AD7FF6FB4}"/>
    <dgm:cxn modelId="{3F6D5DE8-D685-4354-9697-A1FD62E35A5B}" type="presOf" srcId="{308C0F77-EF73-454D-9075-85E939465704}" destId="{FA7145C4-6ACE-4E32-825D-CE32118B2D8F}" srcOrd="1" destOrd="0" presId="urn:microsoft.com/office/officeart/2005/8/layout/orgChart1"/>
    <dgm:cxn modelId="{E7842AEF-6F94-4CD8-AE20-AB1326D4430E}" type="presOf" srcId="{308C0F77-EF73-454D-9075-85E939465704}" destId="{53E97489-B433-484E-ADB4-68C15EF4FC01}" srcOrd="0" destOrd="0" presId="urn:microsoft.com/office/officeart/2005/8/layout/orgChart1"/>
    <dgm:cxn modelId="{0EE18DF0-2AE2-4993-9E22-82D6E84C6870}" srcId="{6C02DB09-8544-43DF-9B82-E7BBF4C67800}" destId="{EFADA652-843A-40F5-ABDB-29F095232240}" srcOrd="0" destOrd="0" parTransId="{76025EC1-A07F-4541-A5BF-7C9A71E21CFF}" sibTransId="{548F1BAC-F1A1-475D-B158-1343A4F66486}"/>
    <dgm:cxn modelId="{640210F3-15BA-4CEE-9D28-60E7551F7B35}" type="presOf" srcId="{FFD74D35-1435-4B80-BBA2-E35D282D49F6}" destId="{3AA97532-546A-4260-A22F-9765DEA69543}" srcOrd="0" destOrd="0" presId="urn:microsoft.com/office/officeart/2005/8/layout/orgChart1"/>
    <dgm:cxn modelId="{BDF646F3-D5FB-4E1C-89FD-BAB8C809FE19}" type="presOf" srcId="{76025EC1-A07F-4541-A5BF-7C9A71E21CFF}" destId="{7062EF26-1BDB-4B48-8CA5-A52E93347A4E}" srcOrd="0" destOrd="0" presId="urn:microsoft.com/office/officeart/2005/8/layout/orgChart1"/>
    <dgm:cxn modelId="{B56448F3-4605-4B5A-AC28-B0EC6C1AA85D}" type="presOf" srcId="{2E9E15A2-AA43-405D-9015-D5F67E1DFFEB}" destId="{72D304EE-024F-4110-AA7A-36B1D41A2B6B}" srcOrd="0" destOrd="0" presId="urn:microsoft.com/office/officeart/2005/8/layout/orgChart1"/>
    <dgm:cxn modelId="{70AE01F5-9894-4EEA-8591-F69424AC3AE6}" srcId="{47686E92-EC18-4DB6-B59F-8E70C2940E08}" destId="{9F2C5F7E-B6C1-44D5-AE5E-98B9B53C7B2F}" srcOrd="2" destOrd="0" parTransId="{6730746F-FF4A-47CB-A4F5-D296687B6993}" sibTransId="{DAA5D4F0-8314-4260-B3F0-1865BFEA9080}"/>
    <dgm:cxn modelId="{3C0999F5-00E0-45A4-BBA9-9E50DC620E83}" type="presOf" srcId="{972D6627-0257-4885-BB4D-14DA5FF1851F}" destId="{9483DB6A-51BF-4F8A-967B-76610822372B}" srcOrd="0" destOrd="0" presId="urn:microsoft.com/office/officeart/2005/8/layout/orgChart1"/>
    <dgm:cxn modelId="{128EBDF5-5DE6-4DD0-B38F-E4DDB0B73F18}" srcId="{6C02DB09-8544-43DF-9B82-E7BBF4C67800}" destId="{700DC962-D3A6-4C29-8D0C-4429E97C90D8}" srcOrd="2" destOrd="0" parTransId="{A62FD8E7-18BB-4154-8D5A-54CB958F315E}" sibTransId="{DDC5ED18-7F1E-4F97-A499-01E6FC3426DD}"/>
    <dgm:cxn modelId="{0DE842FE-4193-467E-9A31-D8AB67B17F0A}" type="presOf" srcId="{4AEEFF5C-6125-4D56-B1E7-D7D7BD2A81E8}" destId="{898D5589-4D1E-4EF0-9008-77875DAA68E4}" srcOrd="0" destOrd="0" presId="urn:microsoft.com/office/officeart/2005/8/layout/orgChart1"/>
    <dgm:cxn modelId="{30832FCF-CF15-4261-A915-F36917B08A62}" type="presParOf" srcId="{14195744-578C-4A37-81C6-6E30208203D7}" destId="{0D4EB760-9082-4C73-B428-0EA50FEB1A31}" srcOrd="0" destOrd="0" presId="urn:microsoft.com/office/officeart/2005/8/layout/orgChart1"/>
    <dgm:cxn modelId="{8AB40F0C-3ECA-4AD3-B95A-7FEFA5C7B70F}" type="presParOf" srcId="{0D4EB760-9082-4C73-B428-0EA50FEB1A31}" destId="{DC5DED29-853B-42BD-AAFD-7E4B05A03CBB}" srcOrd="0" destOrd="0" presId="urn:microsoft.com/office/officeart/2005/8/layout/orgChart1"/>
    <dgm:cxn modelId="{09110F51-C8F2-4CFE-BB6A-26590B6A8B1A}" type="presParOf" srcId="{DC5DED29-853B-42BD-AAFD-7E4B05A03CBB}" destId="{3AF284A1-7701-44F8-97F4-08AA5F3225FB}" srcOrd="0" destOrd="0" presId="urn:microsoft.com/office/officeart/2005/8/layout/orgChart1"/>
    <dgm:cxn modelId="{ABF71606-DC5B-435E-9119-0CEE9D2DF0AD}" type="presParOf" srcId="{DC5DED29-853B-42BD-AAFD-7E4B05A03CBB}" destId="{BD25127D-56E9-4BC5-8D80-33B833F35664}" srcOrd="1" destOrd="0" presId="urn:microsoft.com/office/officeart/2005/8/layout/orgChart1"/>
    <dgm:cxn modelId="{408A9494-EF16-45C7-A48A-7C5390A3A24D}" type="presParOf" srcId="{0D4EB760-9082-4C73-B428-0EA50FEB1A31}" destId="{F8E96884-7F24-4449-8C8D-A54CA4E9004D}" srcOrd="1" destOrd="0" presId="urn:microsoft.com/office/officeart/2005/8/layout/orgChart1"/>
    <dgm:cxn modelId="{864D0D6E-0320-415D-8729-DFAFB643D4A0}" type="presParOf" srcId="{F8E96884-7F24-4449-8C8D-A54CA4E9004D}" destId="{C592BEAF-7140-48F5-8A56-20C8CC83D941}" srcOrd="0" destOrd="0" presId="urn:microsoft.com/office/officeart/2005/8/layout/orgChart1"/>
    <dgm:cxn modelId="{17FD6575-C5D1-455B-986F-6663DBF579DB}" type="presParOf" srcId="{F8E96884-7F24-4449-8C8D-A54CA4E9004D}" destId="{B7926506-A7BA-4D4C-91E9-EAFCC41CA2A1}" srcOrd="1" destOrd="0" presId="urn:microsoft.com/office/officeart/2005/8/layout/orgChart1"/>
    <dgm:cxn modelId="{174FDA28-FB76-4CFD-9E33-148323C88E72}" type="presParOf" srcId="{B7926506-A7BA-4D4C-91E9-EAFCC41CA2A1}" destId="{F3008979-44DE-402A-B1E1-2B350809EF55}" srcOrd="0" destOrd="0" presId="urn:microsoft.com/office/officeart/2005/8/layout/orgChart1"/>
    <dgm:cxn modelId="{D7DAB286-876C-49DB-B8FE-9CD9BFB82829}" type="presParOf" srcId="{F3008979-44DE-402A-B1E1-2B350809EF55}" destId="{5F2B332B-421A-48EE-8A21-335FC1170A7B}" srcOrd="0" destOrd="0" presId="urn:microsoft.com/office/officeart/2005/8/layout/orgChart1"/>
    <dgm:cxn modelId="{FB09ACC1-DF59-42C5-BB2C-A18308C8CD7A}" type="presParOf" srcId="{F3008979-44DE-402A-B1E1-2B350809EF55}" destId="{60F8E1E3-30DB-4125-AF68-4A94A7723DA1}" srcOrd="1" destOrd="0" presId="urn:microsoft.com/office/officeart/2005/8/layout/orgChart1"/>
    <dgm:cxn modelId="{B158B57B-5419-46E7-9E8C-FB1C53362403}" type="presParOf" srcId="{B7926506-A7BA-4D4C-91E9-EAFCC41CA2A1}" destId="{D80F301B-7576-4C50-9447-055CEE40D409}" srcOrd="1" destOrd="0" presId="urn:microsoft.com/office/officeart/2005/8/layout/orgChart1"/>
    <dgm:cxn modelId="{F37878D9-0027-4C0C-A71D-48B833176061}" type="presParOf" srcId="{D80F301B-7576-4C50-9447-055CEE40D409}" destId="{898D5589-4D1E-4EF0-9008-77875DAA68E4}" srcOrd="0" destOrd="0" presId="urn:microsoft.com/office/officeart/2005/8/layout/orgChart1"/>
    <dgm:cxn modelId="{23FCA2F5-092C-469F-845A-C2DF40FDD493}" type="presParOf" srcId="{D80F301B-7576-4C50-9447-055CEE40D409}" destId="{A7316B3F-DEC9-4B10-B76D-616BDBDC735E}" srcOrd="1" destOrd="0" presId="urn:microsoft.com/office/officeart/2005/8/layout/orgChart1"/>
    <dgm:cxn modelId="{CBDD9A09-4F0F-4A08-8454-66DA69530949}" type="presParOf" srcId="{A7316B3F-DEC9-4B10-B76D-616BDBDC735E}" destId="{B98EA6C4-DA63-4A97-B441-EDF3CC55E6C6}" srcOrd="0" destOrd="0" presId="urn:microsoft.com/office/officeart/2005/8/layout/orgChart1"/>
    <dgm:cxn modelId="{971D869E-60DF-4387-A422-F3E9726C9851}" type="presParOf" srcId="{B98EA6C4-DA63-4A97-B441-EDF3CC55E6C6}" destId="{C1BF6FE0-12B2-4149-8BD7-C676970B884E}" srcOrd="0" destOrd="0" presId="urn:microsoft.com/office/officeart/2005/8/layout/orgChart1"/>
    <dgm:cxn modelId="{81E70759-3EA2-4E98-90D0-CEA74E7868B4}" type="presParOf" srcId="{B98EA6C4-DA63-4A97-B441-EDF3CC55E6C6}" destId="{5912DA73-1B2A-4667-8FDC-F5F08F074412}" srcOrd="1" destOrd="0" presId="urn:microsoft.com/office/officeart/2005/8/layout/orgChart1"/>
    <dgm:cxn modelId="{23F6CC01-C3C6-4BF9-A5FD-BADC40F1BEAD}" type="presParOf" srcId="{A7316B3F-DEC9-4B10-B76D-616BDBDC735E}" destId="{5F406855-F980-47B9-93F0-A60A4EB291B8}" srcOrd="1" destOrd="0" presId="urn:microsoft.com/office/officeart/2005/8/layout/orgChart1"/>
    <dgm:cxn modelId="{3A77DB94-4EC4-42A4-AAC0-04EBEDE5ED37}" type="presParOf" srcId="{5F406855-F980-47B9-93F0-A60A4EB291B8}" destId="{05D81842-943F-42DC-8744-E9BA063151B6}" srcOrd="0" destOrd="0" presId="urn:microsoft.com/office/officeart/2005/8/layout/orgChart1"/>
    <dgm:cxn modelId="{E15DDEDE-F2DB-41CA-9BB5-AF2E2FEF47EA}" type="presParOf" srcId="{5F406855-F980-47B9-93F0-A60A4EB291B8}" destId="{E2337DD0-8159-48FA-AE71-AF58DBEAF881}" srcOrd="1" destOrd="0" presId="urn:microsoft.com/office/officeart/2005/8/layout/orgChart1"/>
    <dgm:cxn modelId="{DD44C8EE-D1BF-44C0-968C-27EC10AF19CB}" type="presParOf" srcId="{E2337DD0-8159-48FA-AE71-AF58DBEAF881}" destId="{D6C05DF0-6C0A-48E9-824D-6CBE04FADEC1}" srcOrd="0" destOrd="0" presId="urn:microsoft.com/office/officeart/2005/8/layout/orgChart1"/>
    <dgm:cxn modelId="{BB4F2F43-BF7D-4E15-B99A-45699B35A3F3}" type="presParOf" srcId="{D6C05DF0-6C0A-48E9-824D-6CBE04FADEC1}" destId="{D0DDEDA8-3DFF-41AD-8646-5B9C45A8CDF2}" srcOrd="0" destOrd="0" presId="urn:microsoft.com/office/officeart/2005/8/layout/orgChart1"/>
    <dgm:cxn modelId="{8BF5FD01-BC49-4E2C-9836-CF756ECBB42D}" type="presParOf" srcId="{D6C05DF0-6C0A-48E9-824D-6CBE04FADEC1}" destId="{D66A6F36-DC0F-4656-BB5B-71168A4CABD1}" srcOrd="1" destOrd="0" presId="urn:microsoft.com/office/officeart/2005/8/layout/orgChart1"/>
    <dgm:cxn modelId="{02A6A456-28CD-4BB6-99FA-A6548A0BC9C5}" type="presParOf" srcId="{E2337DD0-8159-48FA-AE71-AF58DBEAF881}" destId="{152D59C1-D629-403E-A6AD-01F79458A1A0}" srcOrd="1" destOrd="0" presId="urn:microsoft.com/office/officeart/2005/8/layout/orgChart1"/>
    <dgm:cxn modelId="{045DE3E3-1046-4971-9D05-A9D703840D22}" type="presParOf" srcId="{E2337DD0-8159-48FA-AE71-AF58DBEAF881}" destId="{7561DA4D-350C-412F-910F-9A402B52727B}" srcOrd="2" destOrd="0" presId="urn:microsoft.com/office/officeart/2005/8/layout/orgChart1"/>
    <dgm:cxn modelId="{6CF29672-344D-4F75-BC3A-3953D4D8878B}" type="presParOf" srcId="{5F406855-F980-47B9-93F0-A60A4EB291B8}" destId="{576C5724-4FBF-49A3-B1BC-37C7511C87AD}" srcOrd="2" destOrd="0" presId="urn:microsoft.com/office/officeart/2005/8/layout/orgChart1"/>
    <dgm:cxn modelId="{486B90C1-54E6-4D06-BD4A-D7CB10A8AFA2}" type="presParOf" srcId="{5F406855-F980-47B9-93F0-A60A4EB291B8}" destId="{8602D4E6-CC13-44AC-8B9B-152EC79866ED}" srcOrd="3" destOrd="0" presId="urn:microsoft.com/office/officeart/2005/8/layout/orgChart1"/>
    <dgm:cxn modelId="{6C31F526-F7D0-47F4-BD16-655E5C117664}" type="presParOf" srcId="{8602D4E6-CC13-44AC-8B9B-152EC79866ED}" destId="{2AEA468A-9491-48D1-A077-F2F29893018C}" srcOrd="0" destOrd="0" presId="urn:microsoft.com/office/officeart/2005/8/layout/orgChart1"/>
    <dgm:cxn modelId="{46E93289-8BB6-4D3C-947D-478FAD2A2887}" type="presParOf" srcId="{2AEA468A-9491-48D1-A077-F2F29893018C}" destId="{3AA97532-546A-4260-A22F-9765DEA69543}" srcOrd="0" destOrd="0" presId="urn:microsoft.com/office/officeart/2005/8/layout/orgChart1"/>
    <dgm:cxn modelId="{7913F70C-77E1-476E-AE35-CE02B9F0539B}" type="presParOf" srcId="{2AEA468A-9491-48D1-A077-F2F29893018C}" destId="{D4F77CD5-DAE1-4CD1-8BC2-1357EDDA8D8F}" srcOrd="1" destOrd="0" presId="urn:microsoft.com/office/officeart/2005/8/layout/orgChart1"/>
    <dgm:cxn modelId="{A425A9B8-B24F-406B-A0ED-62C147D6CFE4}" type="presParOf" srcId="{8602D4E6-CC13-44AC-8B9B-152EC79866ED}" destId="{3E2BC900-6D7A-4669-B7D6-1386877966FF}" srcOrd="1" destOrd="0" presId="urn:microsoft.com/office/officeart/2005/8/layout/orgChart1"/>
    <dgm:cxn modelId="{6941421C-A0C6-47D8-BF3D-DFE97D27C4FA}" type="presParOf" srcId="{8602D4E6-CC13-44AC-8B9B-152EC79866ED}" destId="{2C9B5538-0C5E-42D2-A541-597AC4019EFD}" srcOrd="2" destOrd="0" presId="urn:microsoft.com/office/officeart/2005/8/layout/orgChart1"/>
    <dgm:cxn modelId="{747550A2-83FE-4D15-B7B0-2D86C0C41BAC}" type="presParOf" srcId="{5F406855-F980-47B9-93F0-A60A4EB291B8}" destId="{9CC4584D-6795-4057-B16A-11E3F98B5BE5}" srcOrd="4" destOrd="0" presId="urn:microsoft.com/office/officeart/2005/8/layout/orgChart1"/>
    <dgm:cxn modelId="{2F97070C-6409-459B-84E4-20C9DCC5167B}" type="presParOf" srcId="{5F406855-F980-47B9-93F0-A60A4EB291B8}" destId="{332108C7-2224-4AF1-954B-C7D2907BE2D6}" srcOrd="5" destOrd="0" presId="urn:microsoft.com/office/officeart/2005/8/layout/orgChart1"/>
    <dgm:cxn modelId="{47189F30-CACF-4088-89E5-A1BD96B080CC}" type="presParOf" srcId="{332108C7-2224-4AF1-954B-C7D2907BE2D6}" destId="{474E621B-338B-4D32-A9E2-ADA1341EB124}" srcOrd="0" destOrd="0" presId="urn:microsoft.com/office/officeart/2005/8/layout/orgChart1"/>
    <dgm:cxn modelId="{079733FF-5A31-48E1-997B-75C914D33A22}" type="presParOf" srcId="{474E621B-338B-4D32-A9E2-ADA1341EB124}" destId="{6E1D148F-5600-448F-9A97-43563786D3A4}" srcOrd="0" destOrd="0" presId="urn:microsoft.com/office/officeart/2005/8/layout/orgChart1"/>
    <dgm:cxn modelId="{BA55AAFA-DC8B-4AC9-9F2A-108586F0490A}" type="presParOf" srcId="{474E621B-338B-4D32-A9E2-ADA1341EB124}" destId="{DDB14257-2F5E-4E41-AFD7-5AF35FAF58E7}" srcOrd="1" destOrd="0" presId="urn:microsoft.com/office/officeart/2005/8/layout/orgChart1"/>
    <dgm:cxn modelId="{854BD00D-6C01-49B5-A1CD-858B2D64013C}" type="presParOf" srcId="{332108C7-2224-4AF1-954B-C7D2907BE2D6}" destId="{247AC625-C03C-455C-8F9F-CAF7C6DAA0A8}" srcOrd="1" destOrd="0" presId="urn:microsoft.com/office/officeart/2005/8/layout/orgChart1"/>
    <dgm:cxn modelId="{42E0300E-E5A8-4034-96A1-8284AFA8380B}" type="presParOf" srcId="{332108C7-2224-4AF1-954B-C7D2907BE2D6}" destId="{1266218F-57D0-4694-A866-0897B2AF48D7}" srcOrd="2" destOrd="0" presId="urn:microsoft.com/office/officeart/2005/8/layout/orgChart1"/>
    <dgm:cxn modelId="{E2985FD4-77D8-48A9-84A8-E902DD322870}" type="presParOf" srcId="{5F406855-F980-47B9-93F0-A60A4EB291B8}" destId="{4A3A98C8-69B1-40F5-9874-10D2EF8A32E9}" srcOrd="6" destOrd="0" presId="urn:microsoft.com/office/officeart/2005/8/layout/orgChart1"/>
    <dgm:cxn modelId="{E3FA7A01-92F2-4368-87B7-21D3AB1FCC57}" type="presParOf" srcId="{5F406855-F980-47B9-93F0-A60A4EB291B8}" destId="{6CE5B146-71A7-4D4E-AF26-481F28874102}" srcOrd="7" destOrd="0" presId="urn:microsoft.com/office/officeart/2005/8/layout/orgChart1"/>
    <dgm:cxn modelId="{3496FE48-19C6-47E6-9CA6-CBEBFD4C2E85}" type="presParOf" srcId="{6CE5B146-71A7-4D4E-AF26-481F28874102}" destId="{FEC36C48-A568-4E5D-B752-0613A819C1AF}" srcOrd="0" destOrd="0" presId="urn:microsoft.com/office/officeart/2005/8/layout/orgChart1"/>
    <dgm:cxn modelId="{9FEE8513-C2D4-4CE3-9EF6-71D52751A541}" type="presParOf" srcId="{FEC36C48-A568-4E5D-B752-0613A819C1AF}" destId="{EAD26BE2-7B80-45BA-B208-BBAADCE0FC04}" srcOrd="0" destOrd="0" presId="urn:microsoft.com/office/officeart/2005/8/layout/orgChart1"/>
    <dgm:cxn modelId="{5BDE0505-7C77-4653-A879-D70B68FA5689}" type="presParOf" srcId="{FEC36C48-A568-4E5D-B752-0613A819C1AF}" destId="{AD371FE4-6E7B-4FDC-B62F-22541D8B3183}" srcOrd="1" destOrd="0" presId="urn:microsoft.com/office/officeart/2005/8/layout/orgChart1"/>
    <dgm:cxn modelId="{2EE3532A-90B7-4AAA-9588-4B4748D93CCB}" type="presParOf" srcId="{6CE5B146-71A7-4D4E-AF26-481F28874102}" destId="{8085D373-8AEE-46B1-A963-4A47E70CA2B0}" srcOrd="1" destOrd="0" presId="urn:microsoft.com/office/officeart/2005/8/layout/orgChart1"/>
    <dgm:cxn modelId="{03F4A9F4-9D19-4A2D-AC1F-8DD03DDA33ED}" type="presParOf" srcId="{6CE5B146-71A7-4D4E-AF26-481F28874102}" destId="{8469BB9B-69E8-4C55-9756-6453A98FE827}" srcOrd="2" destOrd="0" presId="urn:microsoft.com/office/officeart/2005/8/layout/orgChart1"/>
    <dgm:cxn modelId="{666DE3E0-E51C-4684-BEA3-072409A1D704}" type="presParOf" srcId="{A7316B3F-DEC9-4B10-B76D-616BDBDC735E}" destId="{84435E94-35FD-4947-8AA2-CE0E6899FCBB}" srcOrd="2" destOrd="0" presId="urn:microsoft.com/office/officeart/2005/8/layout/orgChart1"/>
    <dgm:cxn modelId="{1764AC6F-5852-41CD-95DA-C00C1DB373EE}" type="presParOf" srcId="{D80F301B-7576-4C50-9447-055CEE40D409}" destId="{DDBE5EBF-0939-403C-BD99-F4F85659C004}" srcOrd="2" destOrd="0" presId="urn:microsoft.com/office/officeart/2005/8/layout/orgChart1"/>
    <dgm:cxn modelId="{40161F33-3A4E-456F-9794-58CCD1D9489D}" type="presParOf" srcId="{D80F301B-7576-4C50-9447-055CEE40D409}" destId="{51DC8016-D1B2-445B-8BAE-D64624571178}" srcOrd="3" destOrd="0" presId="urn:microsoft.com/office/officeart/2005/8/layout/orgChart1"/>
    <dgm:cxn modelId="{D26799C8-D381-45D3-B740-3A7570766970}" type="presParOf" srcId="{51DC8016-D1B2-445B-8BAE-D64624571178}" destId="{77910991-BE9F-4A61-9462-85E05F3B56CD}" srcOrd="0" destOrd="0" presId="urn:microsoft.com/office/officeart/2005/8/layout/orgChart1"/>
    <dgm:cxn modelId="{83D8ED0E-81C7-4208-B1E7-19F034220450}" type="presParOf" srcId="{77910991-BE9F-4A61-9462-85E05F3B56CD}" destId="{AB7AB793-41FE-44B9-BE2F-EBBD8C889001}" srcOrd="0" destOrd="0" presId="urn:microsoft.com/office/officeart/2005/8/layout/orgChart1"/>
    <dgm:cxn modelId="{99FE90EB-C367-421B-9E0B-F4914045CF73}" type="presParOf" srcId="{77910991-BE9F-4A61-9462-85E05F3B56CD}" destId="{E4F518E4-733C-49F3-8108-2E7E79D5BBAE}" srcOrd="1" destOrd="0" presId="urn:microsoft.com/office/officeart/2005/8/layout/orgChart1"/>
    <dgm:cxn modelId="{3C3EFE56-66A6-4240-8AE2-5F45D35BC41F}" type="presParOf" srcId="{51DC8016-D1B2-445B-8BAE-D64624571178}" destId="{77126B3D-D60D-4C46-B5BA-BBBB46A937A7}" srcOrd="1" destOrd="0" presId="urn:microsoft.com/office/officeart/2005/8/layout/orgChart1"/>
    <dgm:cxn modelId="{FE744787-4653-4AF8-9D5D-CF43B029C589}" type="presParOf" srcId="{77126B3D-D60D-4C46-B5BA-BBBB46A937A7}" destId="{512E006B-2EEE-42A9-AC8C-18B854CA1EBC}" srcOrd="0" destOrd="0" presId="urn:microsoft.com/office/officeart/2005/8/layout/orgChart1"/>
    <dgm:cxn modelId="{B96D057C-D193-45D2-B81B-487562ADD4E6}" type="presParOf" srcId="{77126B3D-D60D-4C46-B5BA-BBBB46A937A7}" destId="{DE82A5BB-D154-41E9-A5EE-44C6E5772EAD}" srcOrd="1" destOrd="0" presId="urn:microsoft.com/office/officeart/2005/8/layout/orgChart1"/>
    <dgm:cxn modelId="{4D8BF863-5085-4500-AF9D-F1BB9DD93D2A}" type="presParOf" srcId="{DE82A5BB-D154-41E9-A5EE-44C6E5772EAD}" destId="{C4028AE2-5EAF-409D-9A4B-FB66FAE2943B}" srcOrd="0" destOrd="0" presId="urn:microsoft.com/office/officeart/2005/8/layout/orgChart1"/>
    <dgm:cxn modelId="{DFE2A91B-CBE5-4CD7-99C0-265D2FDC5603}" type="presParOf" srcId="{C4028AE2-5EAF-409D-9A4B-FB66FAE2943B}" destId="{EE04F80F-1E3E-46A5-A6E7-81206458B507}" srcOrd="0" destOrd="0" presId="urn:microsoft.com/office/officeart/2005/8/layout/orgChart1"/>
    <dgm:cxn modelId="{277A9739-ABCD-46DB-A4A4-2FBB55AAD651}" type="presParOf" srcId="{C4028AE2-5EAF-409D-9A4B-FB66FAE2943B}" destId="{0F826C2E-2785-4A76-A662-841F1651102B}" srcOrd="1" destOrd="0" presId="urn:microsoft.com/office/officeart/2005/8/layout/orgChart1"/>
    <dgm:cxn modelId="{91644098-1EE0-4A3A-8756-97F44EA10150}" type="presParOf" srcId="{DE82A5BB-D154-41E9-A5EE-44C6E5772EAD}" destId="{1D466515-0996-49BC-A04F-132D0AA9F110}" srcOrd="1" destOrd="0" presId="urn:microsoft.com/office/officeart/2005/8/layout/orgChart1"/>
    <dgm:cxn modelId="{9A825CA2-45E9-4145-984A-158218B8500B}" type="presParOf" srcId="{DE82A5BB-D154-41E9-A5EE-44C6E5772EAD}" destId="{D65E900D-85F6-451E-96EC-584DAD76AFB5}" srcOrd="2" destOrd="0" presId="urn:microsoft.com/office/officeart/2005/8/layout/orgChart1"/>
    <dgm:cxn modelId="{2221717B-EDF9-48B8-85B4-C9BB4E9DA3CA}" type="presParOf" srcId="{77126B3D-D60D-4C46-B5BA-BBBB46A937A7}" destId="{E92B8DA1-229A-46B6-8EBD-275F881EFCE5}" srcOrd="2" destOrd="0" presId="urn:microsoft.com/office/officeart/2005/8/layout/orgChart1"/>
    <dgm:cxn modelId="{8FA34630-1B78-43EF-86B9-A06DC40FFB5F}" type="presParOf" srcId="{77126B3D-D60D-4C46-B5BA-BBBB46A937A7}" destId="{488DE7A7-6A2F-423D-9E29-997D0D7A1E0F}" srcOrd="3" destOrd="0" presId="urn:microsoft.com/office/officeart/2005/8/layout/orgChart1"/>
    <dgm:cxn modelId="{BD0EEEFB-0E83-4E08-AB98-0225F6C4B565}" type="presParOf" srcId="{488DE7A7-6A2F-423D-9E29-997D0D7A1E0F}" destId="{BB8C7FD6-538C-49F5-A127-D4814138CD94}" srcOrd="0" destOrd="0" presId="urn:microsoft.com/office/officeart/2005/8/layout/orgChart1"/>
    <dgm:cxn modelId="{059F38B1-1DCB-456A-BA29-F5E629A67512}" type="presParOf" srcId="{BB8C7FD6-538C-49F5-A127-D4814138CD94}" destId="{84C8B8CF-0CF8-469E-9CA1-D2D959B127ED}" srcOrd="0" destOrd="0" presId="urn:microsoft.com/office/officeart/2005/8/layout/orgChart1"/>
    <dgm:cxn modelId="{40DBF6B5-99C7-491E-9268-CE21D3B49B14}" type="presParOf" srcId="{BB8C7FD6-538C-49F5-A127-D4814138CD94}" destId="{A543B1FB-FC81-42BC-B063-1EF221E0C632}" srcOrd="1" destOrd="0" presId="urn:microsoft.com/office/officeart/2005/8/layout/orgChart1"/>
    <dgm:cxn modelId="{004A986C-F3B9-4CBE-A073-17EF7D817BE3}" type="presParOf" srcId="{488DE7A7-6A2F-423D-9E29-997D0D7A1E0F}" destId="{1F517BFD-BFC8-42A7-9B4B-8E02EEB31086}" srcOrd="1" destOrd="0" presId="urn:microsoft.com/office/officeart/2005/8/layout/orgChart1"/>
    <dgm:cxn modelId="{E69ACD3B-D5FE-4B90-B901-1FDB84892AB3}" type="presParOf" srcId="{488DE7A7-6A2F-423D-9E29-997D0D7A1E0F}" destId="{1202ADA6-F402-4656-9F25-69B3B031AFD8}" srcOrd="2" destOrd="0" presId="urn:microsoft.com/office/officeart/2005/8/layout/orgChart1"/>
    <dgm:cxn modelId="{F66BDA13-408A-4F57-8DBE-FD8CF4B744CF}" type="presParOf" srcId="{51DC8016-D1B2-445B-8BAE-D64624571178}" destId="{3B07A168-5ECD-4C55-8CAA-8927233B7FFA}" srcOrd="2" destOrd="0" presId="urn:microsoft.com/office/officeart/2005/8/layout/orgChart1"/>
    <dgm:cxn modelId="{5A0D5CE8-59C8-4A8D-99EF-A09D4DD9E841}" type="presParOf" srcId="{D80F301B-7576-4C50-9447-055CEE40D409}" destId="{DB5DC9F2-64E0-4B43-A735-C1DDACCE45BB}" srcOrd="4" destOrd="0" presId="urn:microsoft.com/office/officeart/2005/8/layout/orgChart1"/>
    <dgm:cxn modelId="{3151AE78-67B5-4C03-9AFF-9320471F219B}" type="presParOf" srcId="{D80F301B-7576-4C50-9447-055CEE40D409}" destId="{5B64A3C0-1D6A-4303-A5A1-31B19643D644}" srcOrd="5" destOrd="0" presId="urn:microsoft.com/office/officeart/2005/8/layout/orgChart1"/>
    <dgm:cxn modelId="{61B59A56-C357-40AF-AF07-4F81BC82FC1C}" type="presParOf" srcId="{5B64A3C0-1D6A-4303-A5A1-31B19643D644}" destId="{1FDD397B-B820-4645-B43B-9A145CEB887F}" srcOrd="0" destOrd="0" presId="urn:microsoft.com/office/officeart/2005/8/layout/orgChart1"/>
    <dgm:cxn modelId="{9AAD9CDA-049B-421B-996E-6A147E6E6472}" type="presParOf" srcId="{1FDD397B-B820-4645-B43B-9A145CEB887F}" destId="{D695130F-D2BF-48D4-8958-DA74A6FB9341}" srcOrd="0" destOrd="0" presId="urn:microsoft.com/office/officeart/2005/8/layout/orgChart1"/>
    <dgm:cxn modelId="{2A97B732-3021-48BE-9AD2-EE39971367D5}" type="presParOf" srcId="{1FDD397B-B820-4645-B43B-9A145CEB887F}" destId="{088065FB-F2ED-4BA1-88CA-5142328B08AB}" srcOrd="1" destOrd="0" presId="urn:microsoft.com/office/officeart/2005/8/layout/orgChart1"/>
    <dgm:cxn modelId="{AD9A2A8A-F5BF-4619-A71A-D74BD53A6919}" type="presParOf" srcId="{5B64A3C0-1D6A-4303-A5A1-31B19643D644}" destId="{9E7656BF-5880-4C4B-8649-69997907DCA9}" srcOrd="1" destOrd="0" presId="urn:microsoft.com/office/officeart/2005/8/layout/orgChart1"/>
    <dgm:cxn modelId="{8E735D6F-EB53-4F5E-8099-C9BA238F2F2C}" type="presParOf" srcId="{9E7656BF-5880-4C4B-8649-69997907DCA9}" destId="{D3D3F861-156E-4CC3-9FEF-2E8011EB21CC}" srcOrd="0" destOrd="0" presId="urn:microsoft.com/office/officeart/2005/8/layout/orgChart1"/>
    <dgm:cxn modelId="{E9EF157E-1087-4BE0-B82E-708A14E842B2}" type="presParOf" srcId="{9E7656BF-5880-4C4B-8649-69997907DCA9}" destId="{05CE7FF1-9FF8-4450-B4EF-08B226A5E7D6}" srcOrd="1" destOrd="0" presId="urn:microsoft.com/office/officeart/2005/8/layout/orgChart1"/>
    <dgm:cxn modelId="{3A1B12BC-3E1A-4C0C-B625-BCE9D952432B}" type="presParOf" srcId="{05CE7FF1-9FF8-4450-B4EF-08B226A5E7D6}" destId="{12D18D32-2522-4920-A27C-C61D2CE3D7EE}" srcOrd="0" destOrd="0" presId="urn:microsoft.com/office/officeart/2005/8/layout/orgChart1"/>
    <dgm:cxn modelId="{C7348D0A-1DFA-4D51-B245-4F6CF31E3C2B}" type="presParOf" srcId="{12D18D32-2522-4920-A27C-C61D2CE3D7EE}" destId="{52F61980-6890-4FA3-B14D-F6B29645A1E0}" srcOrd="0" destOrd="0" presId="urn:microsoft.com/office/officeart/2005/8/layout/orgChart1"/>
    <dgm:cxn modelId="{1788B0A9-93F6-413F-BEDA-90B30700EF04}" type="presParOf" srcId="{12D18D32-2522-4920-A27C-C61D2CE3D7EE}" destId="{3719AB6C-4575-4CB7-9357-77AECDF4B3B0}" srcOrd="1" destOrd="0" presId="urn:microsoft.com/office/officeart/2005/8/layout/orgChart1"/>
    <dgm:cxn modelId="{9EEE9350-0F5C-4A28-B9D0-F5CF48ED1469}" type="presParOf" srcId="{05CE7FF1-9FF8-4450-B4EF-08B226A5E7D6}" destId="{827F7298-BAA9-4342-AB69-2547CF46A159}" srcOrd="1" destOrd="0" presId="urn:microsoft.com/office/officeart/2005/8/layout/orgChart1"/>
    <dgm:cxn modelId="{7D243ED0-2672-43EF-80F2-17739FF5622D}" type="presParOf" srcId="{05CE7FF1-9FF8-4450-B4EF-08B226A5E7D6}" destId="{C89897C8-0566-4888-8A7D-F7F24BA075D8}" srcOrd="2" destOrd="0" presId="urn:microsoft.com/office/officeart/2005/8/layout/orgChart1"/>
    <dgm:cxn modelId="{523D2245-9990-4EAB-A8BB-6F7833FA6D46}" type="presParOf" srcId="{9E7656BF-5880-4C4B-8649-69997907DCA9}" destId="{C05335BB-2AF0-4D91-8494-2EB0542F6EDC}" srcOrd="2" destOrd="0" presId="urn:microsoft.com/office/officeart/2005/8/layout/orgChart1"/>
    <dgm:cxn modelId="{2287E7B5-FF46-4C24-B776-6C6583227A42}" type="presParOf" srcId="{9E7656BF-5880-4C4B-8649-69997907DCA9}" destId="{3EB3F9EB-EB1F-450E-A81C-FB97E0B7FF2E}" srcOrd="3" destOrd="0" presId="urn:microsoft.com/office/officeart/2005/8/layout/orgChart1"/>
    <dgm:cxn modelId="{682BD888-358B-44AA-B6B8-14D38E80BA6D}" type="presParOf" srcId="{3EB3F9EB-EB1F-450E-A81C-FB97E0B7FF2E}" destId="{4967D11B-6DA4-4FF6-9903-ADA3EC7F37CE}" srcOrd="0" destOrd="0" presId="urn:microsoft.com/office/officeart/2005/8/layout/orgChart1"/>
    <dgm:cxn modelId="{EA0AB5D4-EA98-4F53-8A30-6C681B2DF784}" type="presParOf" srcId="{4967D11B-6DA4-4FF6-9903-ADA3EC7F37CE}" destId="{72D304EE-024F-4110-AA7A-36B1D41A2B6B}" srcOrd="0" destOrd="0" presId="urn:microsoft.com/office/officeart/2005/8/layout/orgChart1"/>
    <dgm:cxn modelId="{0F38F479-0002-4DE2-9C47-95EF9FF79A60}" type="presParOf" srcId="{4967D11B-6DA4-4FF6-9903-ADA3EC7F37CE}" destId="{B6B92CC5-88EF-43E6-A9CF-B8A79FE1A348}" srcOrd="1" destOrd="0" presId="urn:microsoft.com/office/officeart/2005/8/layout/orgChart1"/>
    <dgm:cxn modelId="{79BD1130-E345-44A5-AC3C-B0F645D9CC2D}" type="presParOf" srcId="{3EB3F9EB-EB1F-450E-A81C-FB97E0B7FF2E}" destId="{8EB72C5A-52B0-4FDE-AF4B-D3CD7C0C41BC}" srcOrd="1" destOrd="0" presId="urn:microsoft.com/office/officeart/2005/8/layout/orgChart1"/>
    <dgm:cxn modelId="{9DDB66EE-9D48-486B-ADC8-D6A3A94F6DAE}" type="presParOf" srcId="{3EB3F9EB-EB1F-450E-A81C-FB97E0B7FF2E}" destId="{E4AEB189-704C-4B3C-B9C5-E20EB137F00F}" srcOrd="2" destOrd="0" presId="urn:microsoft.com/office/officeart/2005/8/layout/orgChart1"/>
    <dgm:cxn modelId="{9D9D9907-1556-4CFF-AAB4-464A426BCF14}" type="presParOf" srcId="{9E7656BF-5880-4C4B-8649-69997907DCA9}" destId="{7F06E028-3F8F-4E99-8784-D7895FDCF001}" srcOrd="4" destOrd="0" presId="urn:microsoft.com/office/officeart/2005/8/layout/orgChart1"/>
    <dgm:cxn modelId="{FC3BDB14-8DC0-4E72-ABEC-EDC09B4A07F7}" type="presParOf" srcId="{9E7656BF-5880-4C4B-8649-69997907DCA9}" destId="{022ADC97-3FAC-45F3-9E29-4FCB0FEDB0FB}" srcOrd="5" destOrd="0" presId="urn:microsoft.com/office/officeart/2005/8/layout/orgChart1"/>
    <dgm:cxn modelId="{73BD80A6-689B-468F-A48A-F60B69312281}" type="presParOf" srcId="{022ADC97-3FAC-45F3-9E29-4FCB0FEDB0FB}" destId="{E6A9F15D-F4B8-46AA-96CD-12F36509E2D9}" srcOrd="0" destOrd="0" presId="urn:microsoft.com/office/officeart/2005/8/layout/orgChart1"/>
    <dgm:cxn modelId="{4664C82F-3D4C-4415-B8ED-F8BF04D9777A}" type="presParOf" srcId="{E6A9F15D-F4B8-46AA-96CD-12F36509E2D9}" destId="{074C6F5B-4A98-4E5C-8B85-EE5D6201700C}" srcOrd="0" destOrd="0" presId="urn:microsoft.com/office/officeart/2005/8/layout/orgChart1"/>
    <dgm:cxn modelId="{C718A6A7-1488-4D07-95A8-F9D38D7C9CAC}" type="presParOf" srcId="{E6A9F15D-F4B8-46AA-96CD-12F36509E2D9}" destId="{80E248DC-3426-4C96-B40B-2966D18B141E}" srcOrd="1" destOrd="0" presId="urn:microsoft.com/office/officeart/2005/8/layout/orgChart1"/>
    <dgm:cxn modelId="{1C2D2A91-31D0-43C1-AF28-61CEBA48A183}" type="presParOf" srcId="{022ADC97-3FAC-45F3-9E29-4FCB0FEDB0FB}" destId="{43C2CC00-21B6-423A-8CA6-50C2578CC41F}" srcOrd="1" destOrd="0" presId="urn:microsoft.com/office/officeart/2005/8/layout/orgChart1"/>
    <dgm:cxn modelId="{CB56ACE9-2007-4C5F-8B65-D6E047FA5798}" type="presParOf" srcId="{022ADC97-3FAC-45F3-9E29-4FCB0FEDB0FB}" destId="{8362E088-697B-4D97-A46A-C21E93EFD076}" srcOrd="2" destOrd="0" presId="urn:microsoft.com/office/officeart/2005/8/layout/orgChart1"/>
    <dgm:cxn modelId="{077F61AD-B8C0-4E75-A090-9A5DE53B421E}" type="presParOf" srcId="{5B64A3C0-1D6A-4303-A5A1-31B19643D644}" destId="{625E7DAA-C5EC-4398-BBA3-0067974B2BF3}" srcOrd="2" destOrd="0" presId="urn:microsoft.com/office/officeart/2005/8/layout/orgChart1"/>
    <dgm:cxn modelId="{3C955ED6-BC44-4F9C-AEB5-D6C1B55DD589}" type="presParOf" srcId="{D80F301B-7576-4C50-9447-055CEE40D409}" destId="{BE146E5E-5CE7-4512-874D-8510A0647B88}" srcOrd="6" destOrd="0" presId="urn:microsoft.com/office/officeart/2005/8/layout/orgChart1"/>
    <dgm:cxn modelId="{F8A2C6DB-90DC-45F9-9B14-DEBF3CFE22A4}" type="presParOf" srcId="{D80F301B-7576-4C50-9447-055CEE40D409}" destId="{47853947-5937-4218-9B35-C92576372F1F}" srcOrd="7" destOrd="0" presId="urn:microsoft.com/office/officeart/2005/8/layout/orgChart1"/>
    <dgm:cxn modelId="{8BA246DF-4D60-4F18-A0E5-5D8476DF1E12}" type="presParOf" srcId="{47853947-5937-4218-9B35-C92576372F1F}" destId="{AF78781D-B97B-4834-991F-A0F289633BB4}" srcOrd="0" destOrd="0" presId="urn:microsoft.com/office/officeart/2005/8/layout/orgChart1"/>
    <dgm:cxn modelId="{7CA0D8D1-8EE2-4FC9-B06F-A4A146EBC6CB}" type="presParOf" srcId="{AF78781D-B97B-4834-991F-A0F289633BB4}" destId="{53E97489-B433-484E-ADB4-68C15EF4FC01}" srcOrd="0" destOrd="0" presId="urn:microsoft.com/office/officeart/2005/8/layout/orgChart1"/>
    <dgm:cxn modelId="{02E7F5AE-3260-4937-8BBB-D5360E6CECB4}" type="presParOf" srcId="{AF78781D-B97B-4834-991F-A0F289633BB4}" destId="{FA7145C4-6ACE-4E32-825D-CE32118B2D8F}" srcOrd="1" destOrd="0" presId="urn:microsoft.com/office/officeart/2005/8/layout/orgChart1"/>
    <dgm:cxn modelId="{3ED38E1F-2521-4E91-BAB3-234A0B6B4D12}" type="presParOf" srcId="{47853947-5937-4218-9B35-C92576372F1F}" destId="{ECCC54B8-851C-4DF6-A57E-CABAEA3A2F78}" srcOrd="1" destOrd="0" presId="urn:microsoft.com/office/officeart/2005/8/layout/orgChart1"/>
    <dgm:cxn modelId="{CD35DB24-FFA6-4D5F-9840-D0451DEADEDF}" type="presParOf" srcId="{ECCC54B8-851C-4DF6-A57E-CABAEA3A2F78}" destId="{92063EF7-8AF5-47B0-B6DE-225E8CC8BBD5}" srcOrd="0" destOrd="0" presId="urn:microsoft.com/office/officeart/2005/8/layout/orgChart1"/>
    <dgm:cxn modelId="{F9174BF5-DA6E-485C-9C4A-801C73804013}" type="presParOf" srcId="{ECCC54B8-851C-4DF6-A57E-CABAEA3A2F78}" destId="{D73084FE-9ABF-41B5-9695-2FE4BD957449}" srcOrd="1" destOrd="0" presId="urn:microsoft.com/office/officeart/2005/8/layout/orgChart1"/>
    <dgm:cxn modelId="{C44EE5CE-ACF4-4B7E-BF4B-DBCCFD1CD1C5}" type="presParOf" srcId="{D73084FE-9ABF-41B5-9695-2FE4BD957449}" destId="{A3CE0777-27E6-4824-A69B-B5E1170D2903}" srcOrd="0" destOrd="0" presId="urn:microsoft.com/office/officeart/2005/8/layout/orgChart1"/>
    <dgm:cxn modelId="{4284D935-43E1-463E-91F1-671F06B58212}" type="presParOf" srcId="{A3CE0777-27E6-4824-A69B-B5E1170D2903}" destId="{923DE13F-8E9C-4868-B96B-698005046AA5}" srcOrd="0" destOrd="0" presId="urn:microsoft.com/office/officeart/2005/8/layout/orgChart1"/>
    <dgm:cxn modelId="{97750937-7792-472F-9411-E567E5FFDCB6}" type="presParOf" srcId="{A3CE0777-27E6-4824-A69B-B5E1170D2903}" destId="{FCB00E8E-4A64-40C2-9054-1632DF071FB3}" srcOrd="1" destOrd="0" presId="urn:microsoft.com/office/officeart/2005/8/layout/orgChart1"/>
    <dgm:cxn modelId="{53269DA6-1498-4ED8-960C-68C9AF4628B8}" type="presParOf" srcId="{D73084FE-9ABF-41B5-9695-2FE4BD957449}" destId="{E41B762D-6C2C-4FB2-A435-12B9324C428A}" srcOrd="1" destOrd="0" presId="urn:microsoft.com/office/officeart/2005/8/layout/orgChart1"/>
    <dgm:cxn modelId="{6D2B028D-7BDA-42F0-9CF1-A2EAA8C89192}" type="presParOf" srcId="{D73084FE-9ABF-41B5-9695-2FE4BD957449}" destId="{D19D6220-9B4F-4510-9819-2C585D5083D8}" srcOrd="2" destOrd="0" presId="urn:microsoft.com/office/officeart/2005/8/layout/orgChart1"/>
    <dgm:cxn modelId="{44A71205-4EE5-40C4-8036-0E80C7D9B8D0}" type="presParOf" srcId="{47853947-5937-4218-9B35-C92576372F1F}" destId="{67315F62-35F0-4FEB-9DB9-948A51957E98}" srcOrd="2" destOrd="0" presId="urn:microsoft.com/office/officeart/2005/8/layout/orgChart1"/>
    <dgm:cxn modelId="{A8580A55-20C3-4955-AA26-0CD1E683FE94}" type="presParOf" srcId="{D80F301B-7576-4C50-9447-055CEE40D409}" destId="{9483DB6A-51BF-4F8A-967B-76610822372B}" srcOrd="8" destOrd="0" presId="urn:microsoft.com/office/officeart/2005/8/layout/orgChart1"/>
    <dgm:cxn modelId="{A95DDD10-6BE2-49C1-9916-A2A57C738423}" type="presParOf" srcId="{D80F301B-7576-4C50-9447-055CEE40D409}" destId="{5919FFC2-44C0-47F5-82F9-788E7D9F8983}" srcOrd="9" destOrd="0" presId="urn:microsoft.com/office/officeart/2005/8/layout/orgChart1"/>
    <dgm:cxn modelId="{5CE9D87E-9C00-4847-92AC-B156425107F9}" type="presParOf" srcId="{5919FFC2-44C0-47F5-82F9-788E7D9F8983}" destId="{A55E8AD0-9F67-40AC-AFF1-C6A333412776}" srcOrd="0" destOrd="0" presId="urn:microsoft.com/office/officeart/2005/8/layout/orgChart1"/>
    <dgm:cxn modelId="{E68473A0-A280-4BD4-9328-5CCF7C0FA698}" type="presParOf" srcId="{A55E8AD0-9F67-40AC-AFF1-C6A333412776}" destId="{D284F563-B110-45CC-8599-DA860DFF6B44}" srcOrd="0" destOrd="0" presId="urn:microsoft.com/office/officeart/2005/8/layout/orgChart1"/>
    <dgm:cxn modelId="{0DEEA527-2FD4-411E-BACC-BEB4605B12C8}" type="presParOf" srcId="{A55E8AD0-9F67-40AC-AFF1-C6A333412776}" destId="{6BECA161-10D7-408A-B452-5029DE8E252C}" srcOrd="1" destOrd="0" presId="urn:microsoft.com/office/officeart/2005/8/layout/orgChart1"/>
    <dgm:cxn modelId="{41DC53AC-DBF2-48DC-B554-D4085F4C5723}" type="presParOf" srcId="{5919FFC2-44C0-47F5-82F9-788E7D9F8983}" destId="{A3C64A58-D688-4EB0-B9B2-377E72F8A831}" srcOrd="1" destOrd="0" presId="urn:microsoft.com/office/officeart/2005/8/layout/orgChart1"/>
    <dgm:cxn modelId="{EFA1BE3D-3A2E-4B39-A646-71CFC3B8D730}" type="presParOf" srcId="{A3C64A58-D688-4EB0-B9B2-377E72F8A831}" destId="{7BA21FAE-01FD-4C53-9F51-C1EEE77D8578}" srcOrd="0" destOrd="0" presId="urn:microsoft.com/office/officeart/2005/8/layout/orgChart1"/>
    <dgm:cxn modelId="{C3C71C0D-3498-4C75-A6D4-4CF2C356E6C3}" type="presParOf" srcId="{A3C64A58-D688-4EB0-B9B2-377E72F8A831}" destId="{B277CB9E-6E17-410C-94BD-9BD2238D4152}" srcOrd="1" destOrd="0" presId="urn:microsoft.com/office/officeart/2005/8/layout/orgChart1"/>
    <dgm:cxn modelId="{1E521869-DCB2-4CD5-B83C-99D58482C560}" type="presParOf" srcId="{B277CB9E-6E17-410C-94BD-9BD2238D4152}" destId="{DB92D00E-7C45-4560-ADC6-AA0B46E634BB}" srcOrd="0" destOrd="0" presId="urn:microsoft.com/office/officeart/2005/8/layout/orgChart1"/>
    <dgm:cxn modelId="{777A9FE6-A27D-4184-AA92-18CDB9694431}" type="presParOf" srcId="{DB92D00E-7C45-4560-ADC6-AA0B46E634BB}" destId="{8230C1F9-87D3-489E-B292-285D98B1603E}" srcOrd="0" destOrd="0" presId="urn:microsoft.com/office/officeart/2005/8/layout/orgChart1"/>
    <dgm:cxn modelId="{E0B2F584-F1B9-44BB-A35E-862694798E85}" type="presParOf" srcId="{DB92D00E-7C45-4560-ADC6-AA0B46E634BB}" destId="{F2A25DB9-9317-4A92-AA48-CBDC95D2B722}" srcOrd="1" destOrd="0" presId="urn:microsoft.com/office/officeart/2005/8/layout/orgChart1"/>
    <dgm:cxn modelId="{D0E54782-7E2C-4111-85F5-F58BC62F2706}" type="presParOf" srcId="{B277CB9E-6E17-410C-94BD-9BD2238D4152}" destId="{8CE71C88-26CA-4CC6-9109-12F70B9C0695}" srcOrd="1" destOrd="0" presId="urn:microsoft.com/office/officeart/2005/8/layout/orgChart1"/>
    <dgm:cxn modelId="{9D317C59-D4FE-4ACD-908D-A3C0B57C4DDA}" type="presParOf" srcId="{B277CB9E-6E17-410C-94BD-9BD2238D4152}" destId="{D855B830-6425-4762-B73E-BA45014B6C9C}" srcOrd="2" destOrd="0" presId="urn:microsoft.com/office/officeart/2005/8/layout/orgChart1"/>
    <dgm:cxn modelId="{7D3E08BA-5F1A-4FE9-AE7F-1783593D9FA2}" type="presParOf" srcId="{5919FFC2-44C0-47F5-82F9-788E7D9F8983}" destId="{E1F19541-AE43-4597-8859-1EB0B48A8590}" srcOrd="2" destOrd="0" presId="urn:microsoft.com/office/officeart/2005/8/layout/orgChart1"/>
    <dgm:cxn modelId="{C2FFA12E-DB04-4BBE-8955-E6F35DE63F2F}" type="presParOf" srcId="{D80F301B-7576-4C50-9447-055CEE40D409}" destId="{EB7B9D59-D523-4001-8656-56CDD22F59D0}" srcOrd="10" destOrd="0" presId="urn:microsoft.com/office/officeart/2005/8/layout/orgChart1"/>
    <dgm:cxn modelId="{C268FC2E-F245-43AE-A819-B94E27EC27AF}" type="presParOf" srcId="{D80F301B-7576-4C50-9447-055CEE40D409}" destId="{43552E5D-6837-4F32-8985-6DBDF4279784}" srcOrd="11" destOrd="0" presId="urn:microsoft.com/office/officeart/2005/8/layout/orgChart1"/>
    <dgm:cxn modelId="{5FDBD9ED-40CF-4B90-8975-48E552355A9C}" type="presParOf" srcId="{43552E5D-6837-4F32-8985-6DBDF4279784}" destId="{6EE6AFB7-B530-4ECA-AFFF-C6B6C33A98AD}" srcOrd="0" destOrd="0" presId="urn:microsoft.com/office/officeart/2005/8/layout/orgChart1"/>
    <dgm:cxn modelId="{73F636F6-F21B-49A3-86FE-47CA5E8D0EBB}" type="presParOf" srcId="{6EE6AFB7-B530-4ECA-AFFF-C6B6C33A98AD}" destId="{54082FF6-2D9B-48BF-B7F4-C2B54CE31AB3}" srcOrd="0" destOrd="0" presId="urn:microsoft.com/office/officeart/2005/8/layout/orgChart1"/>
    <dgm:cxn modelId="{3BD6087F-18C4-4FCE-9A9E-C785BAEA77DE}" type="presParOf" srcId="{6EE6AFB7-B530-4ECA-AFFF-C6B6C33A98AD}" destId="{7665EBE4-61C6-49E2-820C-B3126619986D}" srcOrd="1" destOrd="0" presId="urn:microsoft.com/office/officeart/2005/8/layout/orgChart1"/>
    <dgm:cxn modelId="{7A8B62B6-D82D-48EF-9951-769F7EEE83E8}" type="presParOf" srcId="{43552E5D-6837-4F32-8985-6DBDF4279784}" destId="{FA090ABB-B8C1-480E-814F-2EF681E15EF0}" srcOrd="1" destOrd="0" presId="urn:microsoft.com/office/officeart/2005/8/layout/orgChart1"/>
    <dgm:cxn modelId="{E139C6F7-F8AD-47AD-85D8-6555C50001F9}" type="presParOf" srcId="{43552E5D-6837-4F32-8985-6DBDF4279784}" destId="{F5BE6C43-5774-4684-8776-4D85CD86F362}" srcOrd="2" destOrd="0" presId="urn:microsoft.com/office/officeart/2005/8/layout/orgChart1"/>
    <dgm:cxn modelId="{8B86EFE4-5E6C-4420-B9EF-E5DF2F3DCFCF}" type="presParOf" srcId="{D80F301B-7576-4C50-9447-055CEE40D409}" destId="{3F78D758-AE28-4A82-A6DD-B3C8366600AC}" srcOrd="12" destOrd="0" presId="urn:microsoft.com/office/officeart/2005/8/layout/orgChart1"/>
    <dgm:cxn modelId="{AD3ED45D-DBEF-4B85-97C2-9C7443B8774D}" type="presParOf" srcId="{D80F301B-7576-4C50-9447-055CEE40D409}" destId="{EA02826A-7E1F-4E55-8F80-B7565BF73275}" srcOrd="13" destOrd="0" presId="urn:microsoft.com/office/officeart/2005/8/layout/orgChart1"/>
    <dgm:cxn modelId="{E18B3437-BED2-47C6-B1A9-636FFC5763B7}" type="presParOf" srcId="{EA02826A-7E1F-4E55-8F80-B7565BF73275}" destId="{3F9ABE0C-D2AF-4065-9EBA-653D9A2B302E}" srcOrd="0" destOrd="0" presId="urn:microsoft.com/office/officeart/2005/8/layout/orgChart1"/>
    <dgm:cxn modelId="{9EB9C4A3-C98F-4114-AEA6-B17A685F66FF}" type="presParOf" srcId="{3F9ABE0C-D2AF-4065-9EBA-653D9A2B302E}" destId="{16AB78F8-20E1-41C0-9019-099EBEB552E2}" srcOrd="0" destOrd="0" presId="urn:microsoft.com/office/officeart/2005/8/layout/orgChart1"/>
    <dgm:cxn modelId="{49243092-C2ED-4952-BB3F-9CBB4DF8F74B}" type="presParOf" srcId="{3F9ABE0C-D2AF-4065-9EBA-653D9A2B302E}" destId="{88443AB1-9F35-4422-B424-4EDCBAFF7EB3}" srcOrd="1" destOrd="0" presId="urn:microsoft.com/office/officeart/2005/8/layout/orgChart1"/>
    <dgm:cxn modelId="{39323B62-69BE-4EED-A999-756414B37720}" type="presParOf" srcId="{EA02826A-7E1F-4E55-8F80-B7565BF73275}" destId="{8EA53542-8C16-4346-ADF9-4752F7AFCA32}" srcOrd="1" destOrd="0" presId="urn:microsoft.com/office/officeart/2005/8/layout/orgChart1"/>
    <dgm:cxn modelId="{31500200-AA93-4F5E-8DBD-E0E67467673D}" type="presParOf" srcId="{8EA53542-8C16-4346-ADF9-4752F7AFCA32}" destId="{7062EF26-1BDB-4B48-8CA5-A52E93347A4E}" srcOrd="0" destOrd="0" presId="urn:microsoft.com/office/officeart/2005/8/layout/orgChart1"/>
    <dgm:cxn modelId="{42F3E623-2A39-482E-9C88-F8AF3CE9B3EB}" type="presParOf" srcId="{8EA53542-8C16-4346-ADF9-4752F7AFCA32}" destId="{41E98E32-57FB-492F-9754-9FB857C14414}" srcOrd="1" destOrd="0" presId="urn:microsoft.com/office/officeart/2005/8/layout/orgChart1"/>
    <dgm:cxn modelId="{C5336D17-A65E-407D-ACE6-4EB605E7D88C}" type="presParOf" srcId="{41E98E32-57FB-492F-9754-9FB857C14414}" destId="{AEBC44DF-B62C-4220-BE06-BC6B24D5E9A7}" srcOrd="0" destOrd="0" presId="urn:microsoft.com/office/officeart/2005/8/layout/orgChart1"/>
    <dgm:cxn modelId="{CC590448-7C27-4127-9129-0D369BDFAEBA}" type="presParOf" srcId="{AEBC44DF-B62C-4220-BE06-BC6B24D5E9A7}" destId="{A2B1C169-0CDD-4834-BC11-A2F2F1210A95}" srcOrd="0" destOrd="0" presId="urn:microsoft.com/office/officeart/2005/8/layout/orgChart1"/>
    <dgm:cxn modelId="{08506D85-B0BA-450A-AAE6-46F49C981056}" type="presParOf" srcId="{AEBC44DF-B62C-4220-BE06-BC6B24D5E9A7}" destId="{33BEA241-8E05-42E4-A67A-DDE9BA7909BD}" srcOrd="1" destOrd="0" presId="urn:microsoft.com/office/officeart/2005/8/layout/orgChart1"/>
    <dgm:cxn modelId="{2D005D35-674E-41BE-918D-8AEEF717B36D}" type="presParOf" srcId="{41E98E32-57FB-492F-9754-9FB857C14414}" destId="{C75781BD-9B8D-4EDA-BBCD-ED7330708F09}" srcOrd="1" destOrd="0" presId="urn:microsoft.com/office/officeart/2005/8/layout/orgChart1"/>
    <dgm:cxn modelId="{13A8BC3D-6D05-43DF-8D62-E8DB49BD8E05}" type="presParOf" srcId="{41E98E32-57FB-492F-9754-9FB857C14414}" destId="{901A696A-87B8-4C8C-8856-D1BA219200EE}" srcOrd="2" destOrd="0" presId="urn:microsoft.com/office/officeart/2005/8/layout/orgChart1"/>
    <dgm:cxn modelId="{D38C4A6D-41F7-47BB-9CEF-652B9E68C5FD}" type="presParOf" srcId="{8EA53542-8C16-4346-ADF9-4752F7AFCA32}" destId="{596F3AB0-A937-4E9E-B32D-40895BEFA836}" srcOrd="2" destOrd="0" presId="urn:microsoft.com/office/officeart/2005/8/layout/orgChart1"/>
    <dgm:cxn modelId="{D326A1F4-D70E-40F6-8A69-27DB4C7E10DA}" type="presParOf" srcId="{8EA53542-8C16-4346-ADF9-4752F7AFCA32}" destId="{DE7AE54C-B728-4549-8459-FD78DDE3AC75}" srcOrd="3" destOrd="0" presId="urn:microsoft.com/office/officeart/2005/8/layout/orgChart1"/>
    <dgm:cxn modelId="{CD172BAE-DE25-4D48-B319-1D5083C03CB1}" type="presParOf" srcId="{DE7AE54C-B728-4549-8459-FD78DDE3AC75}" destId="{FC131EFC-9A83-4545-8979-7C3492F6010A}" srcOrd="0" destOrd="0" presId="urn:microsoft.com/office/officeart/2005/8/layout/orgChart1"/>
    <dgm:cxn modelId="{59B2FF31-0B62-4CD3-B76A-A40B46F2A5CD}" type="presParOf" srcId="{FC131EFC-9A83-4545-8979-7C3492F6010A}" destId="{07F1988E-21DD-4CA9-8E52-0B6F13985CAE}" srcOrd="0" destOrd="0" presId="urn:microsoft.com/office/officeart/2005/8/layout/orgChart1"/>
    <dgm:cxn modelId="{80CBBAEC-0FE8-47B0-B585-BBA77205156C}" type="presParOf" srcId="{FC131EFC-9A83-4545-8979-7C3492F6010A}" destId="{FF7E87C2-CCE2-4723-ABDE-A508A6C1C642}" srcOrd="1" destOrd="0" presId="urn:microsoft.com/office/officeart/2005/8/layout/orgChart1"/>
    <dgm:cxn modelId="{8623D679-4BA6-4D00-A82B-EB58AB540287}" type="presParOf" srcId="{DE7AE54C-B728-4549-8459-FD78DDE3AC75}" destId="{55FD8487-E2CB-4381-AE22-4C42D6C4D463}" srcOrd="1" destOrd="0" presId="urn:microsoft.com/office/officeart/2005/8/layout/orgChart1"/>
    <dgm:cxn modelId="{DE68100F-99DF-4B9D-8E28-77C84CCCCDEA}" type="presParOf" srcId="{DE7AE54C-B728-4549-8459-FD78DDE3AC75}" destId="{1E14B937-FF1F-4AFF-9533-E23FA5D8F4C2}" srcOrd="2" destOrd="0" presId="urn:microsoft.com/office/officeart/2005/8/layout/orgChart1"/>
    <dgm:cxn modelId="{5A407369-00ED-4C9A-9171-9A61632E417F}" type="presParOf" srcId="{8EA53542-8C16-4346-ADF9-4752F7AFCA32}" destId="{B658CCAE-EA71-4425-B58A-899D37EECBC2}" srcOrd="4" destOrd="0" presId="urn:microsoft.com/office/officeart/2005/8/layout/orgChart1"/>
    <dgm:cxn modelId="{94AAB111-BC85-495C-BC56-123D1AEA03B3}" type="presParOf" srcId="{8EA53542-8C16-4346-ADF9-4752F7AFCA32}" destId="{068CD892-F11E-424F-8F73-E16B626EBC2E}" srcOrd="5" destOrd="0" presId="urn:microsoft.com/office/officeart/2005/8/layout/orgChart1"/>
    <dgm:cxn modelId="{1BDCB2AC-EE07-46EA-986E-36EB00197FDF}" type="presParOf" srcId="{068CD892-F11E-424F-8F73-E16B626EBC2E}" destId="{B24A6ECA-877E-4462-9693-2484E6A292E2}" srcOrd="0" destOrd="0" presId="urn:microsoft.com/office/officeart/2005/8/layout/orgChart1"/>
    <dgm:cxn modelId="{CB02095F-56B4-4062-9C4B-1EC29F75337B}" type="presParOf" srcId="{B24A6ECA-877E-4462-9693-2484E6A292E2}" destId="{C50E1B77-B388-4E60-8430-E268F865F8C8}" srcOrd="0" destOrd="0" presId="urn:microsoft.com/office/officeart/2005/8/layout/orgChart1"/>
    <dgm:cxn modelId="{8704152B-3A78-49A5-ADBC-66195BC4EFEA}" type="presParOf" srcId="{B24A6ECA-877E-4462-9693-2484E6A292E2}" destId="{C1F9BF50-F0C8-47C8-92DB-011FC661ED8C}" srcOrd="1" destOrd="0" presId="urn:microsoft.com/office/officeart/2005/8/layout/orgChart1"/>
    <dgm:cxn modelId="{A4BB343D-E078-4312-9287-2048500EEEB4}" type="presParOf" srcId="{068CD892-F11E-424F-8F73-E16B626EBC2E}" destId="{518487F1-4D70-49F6-84F1-29F97E2D734E}" srcOrd="1" destOrd="0" presId="urn:microsoft.com/office/officeart/2005/8/layout/orgChart1"/>
    <dgm:cxn modelId="{FF38BAFD-773B-40FA-9330-D52E576CC09F}" type="presParOf" srcId="{068CD892-F11E-424F-8F73-E16B626EBC2E}" destId="{F2736E59-B956-4CE9-B12A-0ECB195EFD6A}" srcOrd="2" destOrd="0" presId="urn:microsoft.com/office/officeart/2005/8/layout/orgChart1"/>
    <dgm:cxn modelId="{9EAD2EBA-CA20-4506-9B58-F752522DC176}" type="presParOf" srcId="{EA02826A-7E1F-4E55-8F80-B7565BF73275}" destId="{ECB9A2DC-0AF7-4F43-BC4A-6EF7AAB16F43}" srcOrd="2" destOrd="0" presId="urn:microsoft.com/office/officeart/2005/8/layout/orgChart1"/>
    <dgm:cxn modelId="{61CB3873-D041-431C-B942-BBD49A40C994}" type="presParOf" srcId="{B7926506-A7BA-4D4C-91E9-EAFCC41CA2A1}" destId="{9196E3EC-5449-4DEA-A708-5B3F6C7A97CB}" srcOrd="2" destOrd="0" presId="urn:microsoft.com/office/officeart/2005/8/layout/orgChart1"/>
    <dgm:cxn modelId="{E2F59371-2F65-4B0C-8597-05E91091B429}" type="presParOf" srcId="{0D4EB760-9082-4C73-B428-0EA50FEB1A31}" destId="{E42E76BD-584A-4FFD-B82A-4B929F7FCF7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58CCAE-EA71-4425-B58A-899D37EECBC2}">
      <dsp:nvSpPr>
        <dsp:cNvPr id="0" name=""/>
        <dsp:cNvSpPr/>
      </dsp:nvSpPr>
      <dsp:spPr>
        <a:xfrm>
          <a:off x="8898522" y="2321171"/>
          <a:ext cx="181341" cy="21525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52540"/>
              </a:lnTo>
              <a:lnTo>
                <a:pt x="181341" y="2152540"/>
              </a:lnTo>
            </a:path>
          </a:pathLst>
        </a:custGeom>
        <a:noFill/>
        <a:ln w="1397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6F3AB0-A937-4E9E-B32D-40895BEFA836}">
      <dsp:nvSpPr>
        <dsp:cNvPr id="0" name=""/>
        <dsp:cNvSpPr/>
      </dsp:nvSpPr>
      <dsp:spPr>
        <a:xfrm>
          <a:off x="8898522" y="2321171"/>
          <a:ext cx="181341" cy="13817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81766"/>
              </a:lnTo>
              <a:lnTo>
                <a:pt x="181341" y="1381766"/>
              </a:lnTo>
            </a:path>
          </a:pathLst>
        </a:custGeom>
        <a:noFill/>
        <a:ln w="1397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62EF26-1BDB-4B48-8CA5-A52E93347A4E}">
      <dsp:nvSpPr>
        <dsp:cNvPr id="0" name=""/>
        <dsp:cNvSpPr/>
      </dsp:nvSpPr>
      <dsp:spPr>
        <a:xfrm>
          <a:off x="8898522" y="2321171"/>
          <a:ext cx="181341" cy="5397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9765"/>
              </a:lnTo>
              <a:lnTo>
                <a:pt x="181341" y="539765"/>
              </a:lnTo>
            </a:path>
          </a:pathLst>
        </a:custGeom>
        <a:noFill/>
        <a:ln w="1397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78D758-AE28-4A82-A6DD-B3C8366600AC}">
      <dsp:nvSpPr>
        <dsp:cNvPr id="0" name=""/>
        <dsp:cNvSpPr/>
      </dsp:nvSpPr>
      <dsp:spPr>
        <a:xfrm>
          <a:off x="4993638" y="1462822"/>
          <a:ext cx="4388460" cy="2538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6938"/>
              </a:lnTo>
              <a:lnTo>
                <a:pt x="4388460" y="126938"/>
              </a:lnTo>
              <a:lnTo>
                <a:pt x="4388460" y="253877"/>
              </a:lnTo>
            </a:path>
          </a:pathLst>
        </a:custGeom>
        <a:noFill/>
        <a:ln w="1397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7B9D59-D523-4001-8656-56CDD22F59D0}">
      <dsp:nvSpPr>
        <dsp:cNvPr id="0" name=""/>
        <dsp:cNvSpPr/>
      </dsp:nvSpPr>
      <dsp:spPr>
        <a:xfrm>
          <a:off x="4993638" y="1462822"/>
          <a:ext cx="2925640" cy="2538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6938"/>
              </a:lnTo>
              <a:lnTo>
                <a:pt x="2925640" y="126938"/>
              </a:lnTo>
              <a:lnTo>
                <a:pt x="2925640" y="253877"/>
              </a:lnTo>
            </a:path>
          </a:pathLst>
        </a:custGeom>
        <a:noFill/>
        <a:ln w="1397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A21FAE-01FD-4C53-9F51-C1EEE77D8578}">
      <dsp:nvSpPr>
        <dsp:cNvPr id="0" name=""/>
        <dsp:cNvSpPr/>
      </dsp:nvSpPr>
      <dsp:spPr>
        <a:xfrm>
          <a:off x="5972882" y="2321171"/>
          <a:ext cx="181341" cy="4788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78810"/>
              </a:lnTo>
              <a:lnTo>
                <a:pt x="181341" y="478810"/>
              </a:lnTo>
            </a:path>
          </a:pathLst>
        </a:custGeom>
        <a:noFill/>
        <a:ln w="1397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83DB6A-51BF-4F8A-967B-76610822372B}">
      <dsp:nvSpPr>
        <dsp:cNvPr id="0" name=""/>
        <dsp:cNvSpPr/>
      </dsp:nvSpPr>
      <dsp:spPr>
        <a:xfrm>
          <a:off x="4993638" y="1462822"/>
          <a:ext cx="1462820" cy="2538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6938"/>
              </a:lnTo>
              <a:lnTo>
                <a:pt x="1462820" y="126938"/>
              </a:lnTo>
              <a:lnTo>
                <a:pt x="1462820" y="253877"/>
              </a:lnTo>
            </a:path>
          </a:pathLst>
        </a:custGeom>
        <a:noFill/>
        <a:ln w="1397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063EF7-8AF5-47B0-B6DE-225E8CC8BBD5}">
      <dsp:nvSpPr>
        <dsp:cNvPr id="0" name=""/>
        <dsp:cNvSpPr/>
      </dsp:nvSpPr>
      <dsp:spPr>
        <a:xfrm>
          <a:off x="4510061" y="2321171"/>
          <a:ext cx="181341" cy="4824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82467"/>
              </a:lnTo>
              <a:lnTo>
                <a:pt x="181341" y="482467"/>
              </a:lnTo>
            </a:path>
          </a:pathLst>
        </a:custGeom>
        <a:noFill/>
        <a:ln w="1397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146E5E-5CE7-4512-874D-8510A0647B88}">
      <dsp:nvSpPr>
        <dsp:cNvPr id="0" name=""/>
        <dsp:cNvSpPr/>
      </dsp:nvSpPr>
      <dsp:spPr>
        <a:xfrm>
          <a:off x="4947918" y="1462822"/>
          <a:ext cx="91440" cy="25387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53877"/>
              </a:lnTo>
            </a:path>
          </a:pathLst>
        </a:custGeom>
        <a:noFill/>
        <a:ln w="1397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06E028-3F8F-4E99-8784-D7895FDCF001}">
      <dsp:nvSpPr>
        <dsp:cNvPr id="0" name=""/>
        <dsp:cNvSpPr/>
      </dsp:nvSpPr>
      <dsp:spPr>
        <a:xfrm>
          <a:off x="3047241" y="2321171"/>
          <a:ext cx="181341" cy="19695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69587"/>
              </a:lnTo>
              <a:lnTo>
                <a:pt x="181341" y="1969587"/>
              </a:lnTo>
            </a:path>
          </a:pathLst>
        </a:custGeom>
        <a:noFill/>
        <a:ln w="1397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5335BB-2AF0-4D91-8494-2EB0542F6EDC}">
      <dsp:nvSpPr>
        <dsp:cNvPr id="0" name=""/>
        <dsp:cNvSpPr/>
      </dsp:nvSpPr>
      <dsp:spPr>
        <a:xfrm>
          <a:off x="3047241" y="2321171"/>
          <a:ext cx="181341" cy="12308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30893"/>
              </a:lnTo>
              <a:lnTo>
                <a:pt x="181341" y="1230893"/>
              </a:lnTo>
            </a:path>
          </a:pathLst>
        </a:custGeom>
        <a:noFill/>
        <a:ln w="1397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D3F861-156E-4CC3-9FEF-2E8011EB21CC}">
      <dsp:nvSpPr>
        <dsp:cNvPr id="0" name=""/>
        <dsp:cNvSpPr/>
      </dsp:nvSpPr>
      <dsp:spPr>
        <a:xfrm>
          <a:off x="3047241" y="2321171"/>
          <a:ext cx="181341" cy="4987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98743"/>
              </a:lnTo>
              <a:lnTo>
                <a:pt x="181341" y="498743"/>
              </a:lnTo>
            </a:path>
          </a:pathLst>
        </a:custGeom>
        <a:noFill/>
        <a:ln w="1397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5DC9F2-64E0-4B43-A735-C1DDACCE45BB}">
      <dsp:nvSpPr>
        <dsp:cNvPr id="0" name=""/>
        <dsp:cNvSpPr/>
      </dsp:nvSpPr>
      <dsp:spPr>
        <a:xfrm>
          <a:off x="3530818" y="1462822"/>
          <a:ext cx="1462820" cy="253877"/>
        </a:xfrm>
        <a:custGeom>
          <a:avLst/>
          <a:gdLst/>
          <a:ahLst/>
          <a:cxnLst/>
          <a:rect l="0" t="0" r="0" b="0"/>
          <a:pathLst>
            <a:path>
              <a:moveTo>
                <a:pt x="1462820" y="0"/>
              </a:moveTo>
              <a:lnTo>
                <a:pt x="1462820" y="126938"/>
              </a:lnTo>
              <a:lnTo>
                <a:pt x="0" y="126938"/>
              </a:lnTo>
              <a:lnTo>
                <a:pt x="0" y="253877"/>
              </a:lnTo>
            </a:path>
          </a:pathLst>
        </a:custGeom>
        <a:noFill/>
        <a:ln w="1397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92B8DA1-229A-46B6-8EBD-275F881EFCE5}">
      <dsp:nvSpPr>
        <dsp:cNvPr id="0" name=""/>
        <dsp:cNvSpPr/>
      </dsp:nvSpPr>
      <dsp:spPr>
        <a:xfrm>
          <a:off x="1709065" y="2999992"/>
          <a:ext cx="91440" cy="131638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316381"/>
              </a:lnTo>
              <a:lnTo>
                <a:pt x="47182" y="1316381"/>
              </a:lnTo>
            </a:path>
          </a:pathLst>
        </a:custGeom>
        <a:noFill/>
        <a:ln w="1397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12E006B-2EEE-42A9-AC8C-18B854CA1EBC}">
      <dsp:nvSpPr>
        <dsp:cNvPr id="0" name=""/>
        <dsp:cNvSpPr/>
      </dsp:nvSpPr>
      <dsp:spPr>
        <a:xfrm>
          <a:off x="1697326" y="2999992"/>
          <a:ext cx="91440" cy="539502"/>
        </a:xfrm>
        <a:custGeom>
          <a:avLst/>
          <a:gdLst/>
          <a:ahLst/>
          <a:cxnLst/>
          <a:rect l="0" t="0" r="0" b="0"/>
          <a:pathLst>
            <a:path>
              <a:moveTo>
                <a:pt x="57458" y="0"/>
              </a:moveTo>
              <a:lnTo>
                <a:pt x="45720" y="539502"/>
              </a:lnTo>
            </a:path>
          </a:pathLst>
        </a:custGeom>
        <a:noFill/>
        <a:ln w="1397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BE5EBF-0939-403C-BD99-F4F85659C004}">
      <dsp:nvSpPr>
        <dsp:cNvPr id="0" name=""/>
        <dsp:cNvSpPr/>
      </dsp:nvSpPr>
      <dsp:spPr>
        <a:xfrm>
          <a:off x="2238362" y="1462822"/>
          <a:ext cx="2755276" cy="932699"/>
        </a:xfrm>
        <a:custGeom>
          <a:avLst/>
          <a:gdLst/>
          <a:ahLst/>
          <a:cxnLst/>
          <a:rect l="0" t="0" r="0" b="0"/>
          <a:pathLst>
            <a:path>
              <a:moveTo>
                <a:pt x="2755276" y="0"/>
              </a:moveTo>
              <a:lnTo>
                <a:pt x="2755276" y="805760"/>
              </a:lnTo>
              <a:lnTo>
                <a:pt x="0" y="805760"/>
              </a:lnTo>
              <a:lnTo>
                <a:pt x="0" y="932699"/>
              </a:lnTo>
            </a:path>
          </a:pathLst>
        </a:custGeom>
        <a:noFill/>
        <a:ln w="1397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3A98C8-69B1-40F5-9874-10D2EF8A32E9}">
      <dsp:nvSpPr>
        <dsp:cNvPr id="0" name=""/>
        <dsp:cNvSpPr/>
      </dsp:nvSpPr>
      <dsp:spPr>
        <a:xfrm>
          <a:off x="121600" y="2321171"/>
          <a:ext cx="181341" cy="27458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45886"/>
              </a:lnTo>
              <a:lnTo>
                <a:pt x="181341" y="2745886"/>
              </a:lnTo>
            </a:path>
          </a:pathLst>
        </a:custGeom>
        <a:noFill/>
        <a:ln w="1397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C4584D-6795-4057-B16A-11E3F98B5BE5}">
      <dsp:nvSpPr>
        <dsp:cNvPr id="0" name=""/>
        <dsp:cNvSpPr/>
      </dsp:nvSpPr>
      <dsp:spPr>
        <a:xfrm>
          <a:off x="121600" y="2321171"/>
          <a:ext cx="181341" cy="19768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76850"/>
              </a:lnTo>
              <a:lnTo>
                <a:pt x="181341" y="1976850"/>
              </a:lnTo>
            </a:path>
          </a:pathLst>
        </a:custGeom>
        <a:noFill/>
        <a:ln w="1397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6C5724-4FBF-49A3-B1BC-37C7511C87AD}">
      <dsp:nvSpPr>
        <dsp:cNvPr id="0" name=""/>
        <dsp:cNvSpPr/>
      </dsp:nvSpPr>
      <dsp:spPr>
        <a:xfrm>
          <a:off x="121600" y="2321171"/>
          <a:ext cx="181341" cy="12466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46664"/>
              </a:lnTo>
              <a:lnTo>
                <a:pt x="181341" y="1246664"/>
              </a:lnTo>
            </a:path>
          </a:pathLst>
        </a:custGeom>
        <a:noFill/>
        <a:ln w="1397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D81842-943F-42DC-8744-E9BA063151B6}">
      <dsp:nvSpPr>
        <dsp:cNvPr id="0" name=""/>
        <dsp:cNvSpPr/>
      </dsp:nvSpPr>
      <dsp:spPr>
        <a:xfrm>
          <a:off x="121600" y="2321171"/>
          <a:ext cx="181341" cy="4914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91450"/>
              </a:lnTo>
              <a:lnTo>
                <a:pt x="181341" y="491450"/>
              </a:lnTo>
            </a:path>
          </a:pathLst>
        </a:custGeom>
        <a:noFill/>
        <a:ln w="1397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8D5589-4D1E-4EF0-9008-77875DAA68E4}">
      <dsp:nvSpPr>
        <dsp:cNvPr id="0" name=""/>
        <dsp:cNvSpPr/>
      </dsp:nvSpPr>
      <dsp:spPr>
        <a:xfrm>
          <a:off x="605177" y="1462822"/>
          <a:ext cx="4388460" cy="253877"/>
        </a:xfrm>
        <a:custGeom>
          <a:avLst/>
          <a:gdLst/>
          <a:ahLst/>
          <a:cxnLst/>
          <a:rect l="0" t="0" r="0" b="0"/>
          <a:pathLst>
            <a:path>
              <a:moveTo>
                <a:pt x="4388460" y="0"/>
              </a:moveTo>
              <a:lnTo>
                <a:pt x="4388460" y="126938"/>
              </a:lnTo>
              <a:lnTo>
                <a:pt x="0" y="126938"/>
              </a:lnTo>
              <a:lnTo>
                <a:pt x="0" y="253877"/>
              </a:lnTo>
            </a:path>
          </a:pathLst>
        </a:custGeom>
        <a:noFill/>
        <a:ln w="1397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92BEAF-7140-48F5-8A56-20C8CC83D941}">
      <dsp:nvSpPr>
        <dsp:cNvPr id="0" name=""/>
        <dsp:cNvSpPr/>
      </dsp:nvSpPr>
      <dsp:spPr>
        <a:xfrm>
          <a:off x="4947918" y="604473"/>
          <a:ext cx="91440" cy="25387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53877"/>
              </a:lnTo>
            </a:path>
          </a:pathLst>
        </a:custGeom>
        <a:noFill/>
        <a:ln w="1397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F284A1-7701-44F8-97F4-08AA5F3225FB}">
      <dsp:nvSpPr>
        <dsp:cNvPr id="0" name=""/>
        <dsp:cNvSpPr/>
      </dsp:nvSpPr>
      <dsp:spPr>
        <a:xfrm>
          <a:off x="4389167" y="2"/>
          <a:ext cx="1208942" cy="604471"/>
        </a:xfrm>
        <a:prstGeom prst="rect">
          <a:avLst/>
        </a:prstGeom>
        <a:solidFill>
          <a:schemeClr val="accent1"/>
        </a:solidFill>
        <a:ln w="13970" cap="flat" cmpd="sng" algn="ctr">
          <a:solidFill>
            <a:schemeClr val="accent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/>
            <a:t>Chief Executive Officer</a:t>
          </a:r>
        </a:p>
      </dsp:txBody>
      <dsp:txXfrm>
        <a:off x="4389167" y="2"/>
        <a:ext cx="1208942" cy="604471"/>
      </dsp:txXfrm>
    </dsp:sp>
    <dsp:sp modelId="{5F2B332B-421A-48EE-8A21-335FC1170A7B}">
      <dsp:nvSpPr>
        <dsp:cNvPr id="0" name=""/>
        <dsp:cNvSpPr/>
      </dsp:nvSpPr>
      <dsp:spPr>
        <a:xfrm>
          <a:off x="4389167" y="858351"/>
          <a:ext cx="1208942" cy="604471"/>
        </a:xfrm>
        <a:prstGeom prst="rect">
          <a:avLst/>
        </a:prstGeom>
        <a:solidFill>
          <a:schemeClr val="accent1"/>
        </a:solidFill>
        <a:ln w="13970" cap="flat" cmpd="sng" algn="ctr">
          <a:solidFill>
            <a:schemeClr val="accent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00" kern="1200" dirty="0"/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/>
            <a:t>Chief  Revenue Officer </a:t>
          </a:r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00" kern="1200" dirty="0"/>
        </a:p>
      </dsp:txBody>
      <dsp:txXfrm>
        <a:off x="4389167" y="858351"/>
        <a:ext cx="1208942" cy="604471"/>
      </dsp:txXfrm>
    </dsp:sp>
    <dsp:sp modelId="{C1BF6FE0-12B2-4149-8BD7-C676970B884E}">
      <dsp:nvSpPr>
        <dsp:cNvPr id="0" name=""/>
        <dsp:cNvSpPr/>
      </dsp:nvSpPr>
      <dsp:spPr>
        <a:xfrm>
          <a:off x="706" y="1716700"/>
          <a:ext cx="1208942" cy="604471"/>
        </a:xfrm>
        <a:prstGeom prst="rect">
          <a:avLst/>
        </a:prstGeom>
        <a:solidFill>
          <a:schemeClr val="accent1"/>
        </a:solidFill>
        <a:ln w="13970" cap="flat" cmpd="sng" algn="ctr">
          <a:solidFill>
            <a:schemeClr val="accent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/>
            <a:t>Director of PCS</a:t>
          </a:r>
        </a:p>
      </dsp:txBody>
      <dsp:txXfrm>
        <a:off x="706" y="1716700"/>
        <a:ext cx="1208942" cy="604471"/>
      </dsp:txXfrm>
    </dsp:sp>
    <dsp:sp modelId="{D0DDEDA8-3DFF-41AD-8646-5B9C45A8CDF2}">
      <dsp:nvSpPr>
        <dsp:cNvPr id="0" name=""/>
        <dsp:cNvSpPr/>
      </dsp:nvSpPr>
      <dsp:spPr>
        <a:xfrm>
          <a:off x="302942" y="2575049"/>
          <a:ext cx="1208942" cy="475144"/>
        </a:xfrm>
        <a:prstGeom prst="rect">
          <a:avLst/>
        </a:prstGeom>
        <a:solidFill>
          <a:schemeClr val="accent1"/>
        </a:solidFill>
        <a:ln w="13970" cap="flat" cmpd="sng" algn="ctr">
          <a:solidFill>
            <a:schemeClr val="accent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00" kern="1200" dirty="0"/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/>
            <a:t>5 Sales Specialist</a:t>
          </a:r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00" kern="1200" dirty="0"/>
        </a:p>
      </dsp:txBody>
      <dsp:txXfrm>
        <a:off x="302942" y="2575049"/>
        <a:ext cx="1208942" cy="475144"/>
      </dsp:txXfrm>
    </dsp:sp>
    <dsp:sp modelId="{3AA97532-546A-4260-A22F-9765DEA69543}">
      <dsp:nvSpPr>
        <dsp:cNvPr id="0" name=""/>
        <dsp:cNvSpPr/>
      </dsp:nvSpPr>
      <dsp:spPr>
        <a:xfrm>
          <a:off x="302942" y="3304071"/>
          <a:ext cx="1208942" cy="527528"/>
        </a:xfrm>
        <a:prstGeom prst="rect">
          <a:avLst/>
        </a:prstGeom>
        <a:solidFill>
          <a:schemeClr val="accent1"/>
        </a:solidFill>
        <a:ln w="13970" cap="flat" cmpd="sng" algn="ctr">
          <a:solidFill>
            <a:schemeClr val="accent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00" kern="1200" dirty="0"/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/>
            <a:t>National Account Manager</a:t>
          </a:r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00" kern="1200" dirty="0"/>
        </a:p>
      </dsp:txBody>
      <dsp:txXfrm>
        <a:off x="302942" y="3304071"/>
        <a:ext cx="1208942" cy="527528"/>
      </dsp:txXfrm>
    </dsp:sp>
    <dsp:sp modelId="{6E1D148F-5600-448F-9A97-43563786D3A4}">
      <dsp:nvSpPr>
        <dsp:cNvPr id="0" name=""/>
        <dsp:cNvSpPr/>
      </dsp:nvSpPr>
      <dsp:spPr>
        <a:xfrm>
          <a:off x="302942" y="4085477"/>
          <a:ext cx="1208942" cy="425088"/>
        </a:xfrm>
        <a:prstGeom prst="rect">
          <a:avLst/>
        </a:prstGeom>
        <a:solidFill>
          <a:schemeClr val="accent1"/>
        </a:solidFill>
        <a:ln w="13970" cap="flat" cmpd="sng" algn="ctr">
          <a:solidFill>
            <a:schemeClr val="accent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00" kern="1200" dirty="0"/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/>
            <a:t>International Sales Manager</a:t>
          </a:r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00" kern="1200" dirty="0"/>
        </a:p>
      </dsp:txBody>
      <dsp:txXfrm>
        <a:off x="302942" y="4085477"/>
        <a:ext cx="1208942" cy="425088"/>
      </dsp:txXfrm>
    </dsp:sp>
    <dsp:sp modelId="{EAD26BE2-7B80-45BA-B208-BBAADCE0FC04}">
      <dsp:nvSpPr>
        <dsp:cNvPr id="0" name=""/>
        <dsp:cNvSpPr/>
      </dsp:nvSpPr>
      <dsp:spPr>
        <a:xfrm>
          <a:off x="302942" y="4764444"/>
          <a:ext cx="1208942" cy="605226"/>
        </a:xfrm>
        <a:prstGeom prst="rect">
          <a:avLst/>
        </a:prstGeom>
        <a:solidFill>
          <a:schemeClr val="accent1"/>
        </a:solidFill>
        <a:ln w="13970" cap="flat" cmpd="sng" algn="ctr">
          <a:solidFill>
            <a:schemeClr val="accent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/>
            <a:t>Business Development Manager</a:t>
          </a:r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00" kern="1200" dirty="0"/>
        </a:p>
      </dsp:txBody>
      <dsp:txXfrm>
        <a:off x="302942" y="4764444"/>
        <a:ext cx="1208942" cy="605226"/>
      </dsp:txXfrm>
    </dsp:sp>
    <dsp:sp modelId="{AB7AB793-41FE-44B9-BE2F-EBBD8C889001}">
      <dsp:nvSpPr>
        <dsp:cNvPr id="0" name=""/>
        <dsp:cNvSpPr/>
      </dsp:nvSpPr>
      <dsp:spPr>
        <a:xfrm>
          <a:off x="1633891" y="2395521"/>
          <a:ext cx="1208942" cy="604471"/>
        </a:xfrm>
        <a:prstGeom prst="rect">
          <a:avLst/>
        </a:prstGeom>
        <a:solidFill>
          <a:schemeClr val="accent1"/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00" kern="1200" dirty="0"/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/>
            <a:t>Customer Service Manager </a:t>
          </a:r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00" kern="1200" dirty="0"/>
        </a:p>
      </dsp:txBody>
      <dsp:txXfrm>
        <a:off x="1633891" y="2395521"/>
        <a:ext cx="1208942" cy="604471"/>
      </dsp:txXfrm>
    </dsp:sp>
    <dsp:sp modelId="{EE04F80F-1E3E-46A5-A6E7-81206458B507}">
      <dsp:nvSpPr>
        <dsp:cNvPr id="0" name=""/>
        <dsp:cNvSpPr/>
      </dsp:nvSpPr>
      <dsp:spPr>
        <a:xfrm>
          <a:off x="1743046" y="3237259"/>
          <a:ext cx="1208942" cy="604471"/>
        </a:xfrm>
        <a:prstGeom prst="rect">
          <a:avLst/>
        </a:prstGeom>
        <a:solidFill>
          <a:schemeClr val="accent1"/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/>
            <a:t>Customer Service Representative </a:t>
          </a:r>
        </a:p>
      </dsp:txBody>
      <dsp:txXfrm>
        <a:off x="1743046" y="3237259"/>
        <a:ext cx="1208942" cy="604471"/>
      </dsp:txXfrm>
    </dsp:sp>
    <dsp:sp modelId="{84C8B8CF-0CF8-469E-9CA1-D2D959B127ED}">
      <dsp:nvSpPr>
        <dsp:cNvPr id="0" name=""/>
        <dsp:cNvSpPr/>
      </dsp:nvSpPr>
      <dsp:spPr>
        <a:xfrm>
          <a:off x="1756248" y="4014138"/>
          <a:ext cx="1208942" cy="604471"/>
        </a:xfrm>
        <a:prstGeom prst="rect">
          <a:avLst/>
        </a:prstGeom>
        <a:solidFill>
          <a:schemeClr val="accent1"/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/>
            <a:t>Receptionist </a:t>
          </a:r>
        </a:p>
      </dsp:txBody>
      <dsp:txXfrm>
        <a:off x="1756248" y="4014138"/>
        <a:ext cx="1208942" cy="604471"/>
      </dsp:txXfrm>
    </dsp:sp>
    <dsp:sp modelId="{D695130F-D2BF-48D4-8958-DA74A6FB9341}">
      <dsp:nvSpPr>
        <dsp:cNvPr id="0" name=""/>
        <dsp:cNvSpPr/>
      </dsp:nvSpPr>
      <dsp:spPr>
        <a:xfrm>
          <a:off x="2926347" y="1716700"/>
          <a:ext cx="1208942" cy="604471"/>
        </a:xfrm>
        <a:prstGeom prst="rect">
          <a:avLst/>
        </a:prstGeom>
        <a:solidFill>
          <a:schemeClr val="accent1"/>
        </a:solidFill>
        <a:ln w="13970" cap="flat" cmpd="sng" algn="ctr">
          <a:solidFill>
            <a:schemeClr val="accent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/>
            <a:t>Director of FCS</a:t>
          </a:r>
        </a:p>
      </dsp:txBody>
      <dsp:txXfrm>
        <a:off x="2926347" y="1716700"/>
        <a:ext cx="1208942" cy="604471"/>
      </dsp:txXfrm>
    </dsp:sp>
    <dsp:sp modelId="{52F61980-6890-4FA3-B14D-F6B29645A1E0}">
      <dsp:nvSpPr>
        <dsp:cNvPr id="0" name=""/>
        <dsp:cNvSpPr/>
      </dsp:nvSpPr>
      <dsp:spPr>
        <a:xfrm>
          <a:off x="3228582" y="2575049"/>
          <a:ext cx="1208942" cy="489730"/>
        </a:xfrm>
        <a:prstGeom prst="rect">
          <a:avLst/>
        </a:prstGeom>
        <a:solidFill>
          <a:schemeClr val="accent1"/>
        </a:solidFill>
        <a:ln w="13970" cap="flat" cmpd="sng" algn="ctr">
          <a:solidFill>
            <a:schemeClr val="accent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/>
            <a:t> </a:t>
          </a:r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/>
            <a:t>Sales Manager</a:t>
          </a:r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00" kern="1200" dirty="0"/>
        </a:p>
      </dsp:txBody>
      <dsp:txXfrm>
        <a:off x="3228582" y="2575049"/>
        <a:ext cx="1208942" cy="489730"/>
      </dsp:txXfrm>
    </dsp:sp>
    <dsp:sp modelId="{72D304EE-024F-4110-AA7A-36B1D41A2B6B}">
      <dsp:nvSpPr>
        <dsp:cNvPr id="0" name=""/>
        <dsp:cNvSpPr/>
      </dsp:nvSpPr>
      <dsp:spPr>
        <a:xfrm>
          <a:off x="3228582" y="3318657"/>
          <a:ext cx="1208942" cy="466814"/>
        </a:xfrm>
        <a:prstGeom prst="rect">
          <a:avLst/>
        </a:prstGeom>
        <a:solidFill>
          <a:schemeClr val="accent1"/>
        </a:solidFill>
        <a:ln w="13970" cap="flat" cmpd="sng" algn="ctr">
          <a:solidFill>
            <a:schemeClr val="accent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/>
            <a:t>Inside Sales Specialist</a:t>
          </a:r>
        </a:p>
      </dsp:txBody>
      <dsp:txXfrm>
        <a:off x="3228582" y="3318657"/>
        <a:ext cx="1208942" cy="466814"/>
      </dsp:txXfrm>
    </dsp:sp>
    <dsp:sp modelId="{074C6F5B-4A98-4E5C-8B85-EE5D6201700C}">
      <dsp:nvSpPr>
        <dsp:cNvPr id="0" name=""/>
        <dsp:cNvSpPr/>
      </dsp:nvSpPr>
      <dsp:spPr>
        <a:xfrm>
          <a:off x="3228582" y="4039350"/>
          <a:ext cx="1208942" cy="502817"/>
        </a:xfrm>
        <a:prstGeom prst="rect">
          <a:avLst/>
        </a:prstGeom>
        <a:solidFill>
          <a:schemeClr val="accent1"/>
        </a:solidFill>
        <a:ln w="13970" cap="flat" cmpd="sng" algn="ctr">
          <a:solidFill>
            <a:schemeClr val="accent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00" kern="1200" dirty="0"/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/>
            <a:t>Business Development Manager </a:t>
          </a:r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00" kern="1200" dirty="0"/>
        </a:p>
      </dsp:txBody>
      <dsp:txXfrm>
        <a:off x="3228582" y="4039350"/>
        <a:ext cx="1208942" cy="502817"/>
      </dsp:txXfrm>
    </dsp:sp>
    <dsp:sp modelId="{53E97489-B433-484E-ADB4-68C15EF4FC01}">
      <dsp:nvSpPr>
        <dsp:cNvPr id="0" name=""/>
        <dsp:cNvSpPr/>
      </dsp:nvSpPr>
      <dsp:spPr>
        <a:xfrm>
          <a:off x="4389167" y="1716700"/>
          <a:ext cx="1208942" cy="604471"/>
        </a:xfrm>
        <a:prstGeom prst="rect">
          <a:avLst/>
        </a:prstGeom>
        <a:solidFill>
          <a:schemeClr val="accent1"/>
        </a:solidFill>
        <a:ln w="13970" cap="flat" cmpd="sng" algn="ctr">
          <a:solidFill>
            <a:schemeClr val="accent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/>
            <a:t>Senior KAP Manager</a:t>
          </a:r>
        </a:p>
      </dsp:txBody>
      <dsp:txXfrm>
        <a:off x="4389167" y="1716700"/>
        <a:ext cx="1208942" cy="604471"/>
      </dsp:txXfrm>
    </dsp:sp>
    <dsp:sp modelId="{923DE13F-8E9C-4868-B96B-698005046AA5}">
      <dsp:nvSpPr>
        <dsp:cNvPr id="0" name=""/>
        <dsp:cNvSpPr/>
      </dsp:nvSpPr>
      <dsp:spPr>
        <a:xfrm>
          <a:off x="4691403" y="2575049"/>
          <a:ext cx="1208942" cy="457179"/>
        </a:xfrm>
        <a:prstGeom prst="rect">
          <a:avLst/>
        </a:prstGeom>
        <a:solidFill>
          <a:schemeClr val="accent1"/>
        </a:solidFill>
        <a:ln w="13970" cap="flat" cmpd="sng" algn="ctr">
          <a:solidFill>
            <a:schemeClr val="accent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/>
            <a:t>5 Key Account Program Specialist </a:t>
          </a:r>
        </a:p>
      </dsp:txBody>
      <dsp:txXfrm>
        <a:off x="4691403" y="2575049"/>
        <a:ext cx="1208942" cy="457179"/>
      </dsp:txXfrm>
    </dsp:sp>
    <dsp:sp modelId="{D284F563-B110-45CC-8599-DA860DFF6B44}">
      <dsp:nvSpPr>
        <dsp:cNvPr id="0" name=""/>
        <dsp:cNvSpPr/>
      </dsp:nvSpPr>
      <dsp:spPr>
        <a:xfrm>
          <a:off x="5851987" y="1716700"/>
          <a:ext cx="1208942" cy="604471"/>
        </a:xfrm>
        <a:prstGeom prst="rect">
          <a:avLst/>
        </a:prstGeom>
        <a:solidFill>
          <a:schemeClr val="accent1"/>
        </a:solidFill>
        <a:ln w="13970" cap="flat" cmpd="sng" algn="ctr">
          <a:solidFill>
            <a:schemeClr val="accent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/>
            <a:t>KAP Manager</a:t>
          </a:r>
        </a:p>
      </dsp:txBody>
      <dsp:txXfrm>
        <a:off x="5851987" y="1716700"/>
        <a:ext cx="1208942" cy="604471"/>
      </dsp:txXfrm>
    </dsp:sp>
    <dsp:sp modelId="{8230C1F9-87D3-489E-B292-285D98B1603E}">
      <dsp:nvSpPr>
        <dsp:cNvPr id="0" name=""/>
        <dsp:cNvSpPr/>
      </dsp:nvSpPr>
      <dsp:spPr>
        <a:xfrm>
          <a:off x="6154223" y="2575049"/>
          <a:ext cx="1208942" cy="449865"/>
        </a:xfrm>
        <a:prstGeom prst="rect">
          <a:avLst/>
        </a:prstGeom>
        <a:solidFill>
          <a:schemeClr val="accent1"/>
        </a:solidFill>
        <a:ln w="13970" cap="flat" cmpd="sng" algn="ctr">
          <a:solidFill>
            <a:schemeClr val="accent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/>
            <a:t>5 Key Account Program Specialist </a:t>
          </a:r>
        </a:p>
      </dsp:txBody>
      <dsp:txXfrm>
        <a:off x="6154223" y="2575049"/>
        <a:ext cx="1208942" cy="449865"/>
      </dsp:txXfrm>
    </dsp:sp>
    <dsp:sp modelId="{54082FF6-2D9B-48BF-B7F4-C2B54CE31AB3}">
      <dsp:nvSpPr>
        <dsp:cNvPr id="0" name=""/>
        <dsp:cNvSpPr/>
      </dsp:nvSpPr>
      <dsp:spPr>
        <a:xfrm>
          <a:off x="7314808" y="1716700"/>
          <a:ext cx="1208942" cy="604471"/>
        </a:xfrm>
        <a:prstGeom prst="rect">
          <a:avLst/>
        </a:prstGeom>
        <a:solidFill>
          <a:schemeClr val="accent1"/>
        </a:solidFill>
        <a:ln w="13970" cap="flat" cmpd="sng" algn="ctr">
          <a:solidFill>
            <a:schemeClr val="accent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/>
            <a:t>Senior Product Manager </a:t>
          </a:r>
        </a:p>
      </dsp:txBody>
      <dsp:txXfrm>
        <a:off x="7314808" y="1716700"/>
        <a:ext cx="1208942" cy="604471"/>
      </dsp:txXfrm>
    </dsp:sp>
    <dsp:sp modelId="{16AB78F8-20E1-41C0-9019-099EBEB552E2}">
      <dsp:nvSpPr>
        <dsp:cNvPr id="0" name=""/>
        <dsp:cNvSpPr/>
      </dsp:nvSpPr>
      <dsp:spPr>
        <a:xfrm>
          <a:off x="8777628" y="1716700"/>
          <a:ext cx="1208942" cy="604471"/>
        </a:xfrm>
        <a:prstGeom prst="rect">
          <a:avLst/>
        </a:prstGeom>
        <a:solidFill>
          <a:schemeClr val="accent1"/>
        </a:solidFill>
        <a:ln w="13970" cap="flat" cmpd="sng" algn="ctr">
          <a:solidFill>
            <a:schemeClr val="accent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/>
            <a:t>Director of Marketing</a:t>
          </a:r>
        </a:p>
      </dsp:txBody>
      <dsp:txXfrm>
        <a:off x="8777628" y="1716700"/>
        <a:ext cx="1208942" cy="604471"/>
      </dsp:txXfrm>
    </dsp:sp>
    <dsp:sp modelId="{A2B1C169-0CDD-4834-BC11-A2F2F1210A95}">
      <dsp:nvSpPr>
        <dsp:cNvPr id="0" name=""/>
        <dsp:cNvSpPr/>
      </dsp:nvSpPr>
      <dsp:spPr>
        <a:xfrm>
          <a:off x="9079864" y="2575049"/>
          <a:ext cx="1208942" cy="571775"/>
        </a:xfrm>
        <a:prstGeom prst="rect">
          <a:avLst/>
        </a:prstGeom>
        <a:solidFill>
          <a:schemeClr val="accent1"/>
        </a:solidFill>
        <a:ln w="13970" cap="flat" cmpd="sng" algn="ctr">
          <a:solidFill>
            <a:schemeClr val="accent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/>
            <a:t> Creative Services Manager </a:t>
          </a:r>
        </a:p>
      </dsp:txBody>
      <dsp:txXfrm>
        <a:off x="9079864" y="2575049"/>
        <a:ext cx="1208942" cy="571775"/>
      </dsp:txXfrm>
    </dsp:sp>
    <dsp:sp modelId="{07F1988E-21DD-4CA9-8E52-0B6F13985CAE}">
      <dsp:nvSpPr>
        <dsp:cNvPr id="0" name=""/>
        <dsp:cNvSpPr/>
      </dsp:nvSpPr>
      <dsp:spPr>
        <a:xfrm>
          <a:off x="9079864" y="3400702"/>
          <a:ext cx="1208942" cy="604471"/>
        </a:xfrm>
        <a:prstGeom prst="rect">
          <a:avLst/>
        </a:prstGeom>
        <a:solidFill>
          <a:schemeClr val="accent1"/>
        </a:solidFill>
        <a:ln w="13970" cap="flat" cmpd="sng" algn="ctr">
          <a:solidFill>
            <a:schemeClr val="accent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/>
            <a:t>Senior Digital Marketing  Specialist</a:t>
          </a:r>
        </a:p>
      </dsp:txBody>
      <dsp:txXfrm>
        <a:off x="9079864" y="3400702"/>
        <a:ext cx="1208942" cy="604471"/>
      </dsp:txXfrm>
    </dsp:sp>
    <dsp:sp modelId="{C50E1B77-B388-4E60-8430-E268F865F8C8}">
      <dsp:nvSpPr>
        <dsp:cNvPr id="0" name=""/>
        <dsp:cNvSpPr/>
      </dsp:nvSpPr>
      <dsp:spPr>
        <a:xfrm>
          <a:off x="9079864" y="4259051"/>
          <a:ext cx="1208942" cy="429319"/>
        </a:xfrm>
        <a:prstGeom prst="rect">
          <a:avLst/>
        </a:prstGeom>
        <a:solidFill>
          <a:schemeClr val="accent1"/>
        </a:solidFill>
        <a:ln w="13970" cap="flat" cmpd="sng" algn="ctr">
          <a:solidFill>
            <a:schemeClr val="accent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/>
            <a:t>Marketing Manager </a:t>
          </a:r>
        </a:p>
      </dsp:txBody>
      <dsp:txXfrm>
        <a:off x="9079864" y="4259051"/>
        <a:ext cx="1208942" cy="4293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DAC717-3E3A-4124-A319-081831C5F122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336302-5565-45F9-9C9A-20208FA97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0540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74929172-4BF7-429F-BA25-7E9D1A4215EE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7966EA62-41C5-4F9A-A915-5B0BC739C92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5331559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29172-4BF7-429F-BA25-7E9D1A4215EE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6EA62-41C5-4F9A-A915-5B0BC739C9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4317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29172-4BF7-429F-BA25-7E9D1A4215EE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6EA62-41C5-4F9A-A915-5B0BC739C9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104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29172-4BF7-429F-BA25-7E9D1A4215EE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6EA62-41C5-4F9A-A915-5B0BC739C9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5487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29172-4BF7-429F-BA25-7E9D1A4215EE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6EA62-41C5-4F9A-A915-5B0BC739C92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193407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29172-4BF7-429F-BA25-7E9D1A4215EE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6EA62-41C5-4F9A-A915-5B0BC739C9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189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29172-4BF7-429F-BA25-7E9D1A4215EE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6EA62-41C5-4F9A-A915-5B0BC739C9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873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29172-4BF7-429F-BA25-7E9D1A4215EE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6EA62-41C5-4F9A-A915-5B0BC739C9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0005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29172-4BF7-429F-BA25-7E9D1A4215EE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6EA62-41C5-4F9A-A915-5B0BC739C9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992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29172-4BF7-429F-BA25-7E9D1A4215EE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6EA62-41C5-4F9A-A915-5B0BC739C9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082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solidFill>
            <a:schemeClr val="accent1"/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29172-4BF7-429F-BA25-7E9D1A4215EE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6EA62-41C5-4F9A-A915-5B0BC739C9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5193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74929172-4BF7-429F-BA25-7E9D1A4215EE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7966EA62-41C5-4F9A-A915-5B0BC739C9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420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1" r:id="rId1"/>
    <p:sldLayoutId id="2147483892" r:id="rId2"/>
    <p:sldLayoutId id="2147483893" r:id="rId3"/>
    <p:sldLayoutId id="2147483894" r:id="rId4"/>
    <p:sldLayoutId id="2147483895" r:id="rId5"/>
    <p:sldLayoutId id="2147483896" r:id="rId6"/>
    <p:sldLayoutId id="2147483897" r:id="rId7"/>
    <p:sldLayoutId id="2147483898" r:id="rId8"/>
    <p:sldLayoutId id="2147483899" r:id="rId9"/>
    <p:sldLayoutId id="2147483900" r:id="rId10"/>
    <p:sldLayoutId id="214748390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>
            <a:extLst>
              <a:ext uri="{FF2B5EF4-FFF2-40B4-BE49-F238E27FC236}">
                <a16:creationId xmlns:a16="http://schemas.microsoft.com/office/drawing/2014/main" id="{C68C397E-C9BC-4DE8-986D-204E427AD9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B3737A1-36AE-46D3-9C39-0377B71D5B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5819" y="1380828"/>
            <a:ext cx="9692640" cy="531862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dirty="0" err="1"/>
              <a:t>Brulin</a:t>
            </a:r>
            <a:r>
              <a:rPr lang="en-US" dirty="0"/>
              <a:t> Organizational Chart</a:t>
            </a:r>
            <a:br>
              <a:rPr lang="en-US" dirty="0"/>
            </a:br>
            <a:r>
              <a:rPr lang="en-US" dirty="0"/>
              <a:t>Sales </a:t>
            </a:r>
            <a:br>
              <a:rPr lang="en-US" dirty="0"/>
            </a:b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2D30DBA-EAA1-48E7-A05B-DC8461E669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9584" y="5969197"/>
            <a:ext cx="1246511" cy="751104"/>
          </a:xfrm>
          <a:prstGeom prst="rect">
            <a:avLst/>
          </a:prstGeom>
        </p:spPr>
      </p:pic>
      <p:graphicFrame>
        <p:nvGraphicFramePr>
          <p:cNvPr id="8" name="Content Placeholder 7" descr="Organization Chart" title="SmartArt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984776138"/>
              </p:ext>
            </p:extLst>
          </p:nvPr>
        </p:nvGraphicFramePr>
        <p:xfrm>
          <a:off x="679507" y="1157681"/>
          <a:ext cx="10289513" cy="53696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2E05D13-FEB1-4704-BC93-3582BD8E42BB}"/>
              </a:ext>
            </a:extLst>
          </p:cNvPr>
          <p:cNvCxnSpPr>
            <a:cxnSpLocks/>
          </p:cNvCxnSpPr>
          <p:nvPr/>
        </p:nvCxnSpPr>
        <p:spPr>
          <a:xfrm>
            <a:off x="1862357" y="3429000"/>
            <a:ext cx="108432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009437"/>
      </p:ext>
    </p:extLst>
  </p:cSld>
  <p:clrMapOvr>
    <a:masterClrMapping/>
  </p:clrMapOvr>
</p:sld>
</file>

<file path=ppt/theme/theme1.xml><?xml version="1.0" encoding="utf-8"?>
<a:theme xmlns:a="http://schemas.openxmlformats.org/drawingml/2006/main" name="View">
  <a:themeElements>
    <a:clrScheme name="Blue Gree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irectSourceMarket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ThumbnailAssetId xmlns="4873beb7-5857-4685-be1f-d57550cc96cc" xsi:nil="true"/>
    <PrimaryImageGen xmlns="4873beb7-5857-4685-be1f-d57550cc96cc">true</PrimaryImageGen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1669306</Value>
      <Value>1669445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 xsi:nil="true"/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2013-01-21T07:54:00+00:00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ShowIn xmlns="4873beb7-5857-4685-be1f-d57550cc96cc">Show everywhere</ShowIn>
    <UANotes xmlns="4873beb7-5857-4685-be1f-d57550cc96cc" xsi:nil="true"/>
    <TemplateStatus xmlns="4873beb7-5857-4685-be1f-d57550cc96cc">Complete</TemplateStatus>
    <InternalTagsTaxHTField0 xmlns="4873beb7-5857-4685-be1f-d57550cc96cc">
      <Terms xmlns="http://schemas.microsoft.com/office/infopath/2007/PartnerControls"/>
    </InternalTagsTaxHTField0>
    <CSXHash xmlns="4873beb7-5857-4685-be1f-d57550cc96cc" xsi:nil="true"/>
    <Downloads xmlns="4873beb7-5857-4685-be1f-d57550cc96cc">0</Downloads>
    <VoteCount xmlns="4873beb7-5857-4685-be1f-d57550cc96cc" xsi:nil="true"/>
    <OOCacheId xmlns="4873beb7-5857-4685-be1f-d57550cc96cc" xsi:nil="true"/>
    <IsDeleted xmlns="4873beb7-5857-4685-be1f-d57550cc96cc">false</IsDeleted>
    <AssetExpire xmlns="4873beb7-5857-4685-be1f-d57550cc96cc">2029-01-01T08:00:00+00:00</AssetExpire>
    <DSATActionTaken xmlns="4873beb7-5857-4685-be1f-d57550cc96cc" xsi:nil="true"/>
    <CSXSubmissionMarket xmlns="4873beb7-5857-4685-be1f-d57550cc96cc" xsi:nil="true"/>
    <TPExecutable xmlns="4873beb7-5857-4685-be1f-d57550cc96cc" xsi:nil="true"/>
    <SubmitterId xmlns="4873beb7-5857-4685-be1f-d57550cc96cc" xsi:nil="true"/>
    <EditorialTags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ApprovalLog xmlns="4873beb7-5857-4685-be1f-d57550cc96cc" xsi:nil="true"/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TP104001058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875887</LocLastLocAttemptVersionLookup>
    <IsSearchable xmlns="4873beb7-5857-4685-be1f-d57550cc96cc">true</IsSearchable>
    <TemplateTemplateType xmlns="4873beb7-5857-4685-be1f-d57550cc96cc">PowerPoint Presentation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LocMarketGroupTiers2 xmlns="4873beb7-5857-4685-be1f-d57550cc96cc" xsi:nil="true"/>
    <IntlLangReview xmlns="4873beb7-5857-4685-be1f-d57550cc96cc">false</IntlLangReview>
    <OutputCachingOn xmlns="4873beb7-5857-4685-be1f-d57550cc96cc">false</OutputCachingOn>
    <AverageRating xmlns="4873beb7-5857-4685-be1f-d57550cc96cc" xsi:nil="true"/>
    <APAuthor xmlns="4873beb7-5857-4685-be1f-d57550cc96cc">
      <UserInfo>
        <DisplayName>REDMOND\kristaa</DisplayName>
        <AccountId>136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OriginalRelease xmlns="4873beb7-5857-4685-be1f-d57550cc96cc">15</OriginalRelease>
    <TPLaunchHelpLinkType xmlns="4873beb7-5857-4685-be1f-d57550cc96cc">Template</TPLaunchHelpLinkType>
    <LocalizationTagsTaxHTField0 xmlns="4873beb7-5857-4685-be1f-d57550cc96cc">
      <Terms xmlns="http://schemas.microsoft.com/office/infopath/2007/PartnerControls"/>
    </LocalizationTagsTaxHTField0>
  </documentManagement>
</p:properties>
</file>

<file path=customXml/itemProps1.xml><?xml version="1.0" encoding="utf-8"?>
<ds:datastoreItem xmlns:ds="http://schemas.openxmlformats.org/officeDocument/2006/customXml" ds:itemID="{0ED8FEBD-5ABD-4CF4-8A24-EAAA08BD571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95EAC7E-3670-4A33-88E9-089AAE82E06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7CCCEA7-1327-49DD-AC35-4264F7CCB5D7}">
  <ds:schemaRefs>
    <ds:schemaRef ds:uri="http://schemas.microsoft.com/office/2006/metadata/properties"/>
    <ds:schemaRef ds:uri="http://schemas.microsoft.com/office/infopath/2007/PartnerControls"/>
    <ds:schemaRef ds:uri="4873beb7-5857-4685-be1f-d57550cc96c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TM03457515[[fn=View]]</Template>
  <TotalTime>4119</TotalTime>
  <Words>77</Words>
  <Application>Microsoft Office PowerPoint</Application>
  <PresentationFormat>Widescreen</PresentationFormat>
  <Paragraphs>31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Century Schoolbook</vt:lpstr>
      <vt:lpstr>Wingdings 2</vt:lpstr>
      <vt:lpstr>View</vt:lpstr>
      <vt:lpstr>Brulin Organizational Chart Sales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Organization Chart SmartArt</dc:title>
  <dc:creator>Nellie Williams</dc:creator>
  <cp:lastModifiedBy>Keith Adams</cp:lastModifiedBy>
  <cp:revision>8</cp:revision>
  <dcterms:created xsi:type="dcterms:W3CDTF">2022-01-26T17:55:31Z</dcterms:created>
  <dcterms:modified xsi:type="dcterms:W3CDTF">2023-08-10T19:18:04Z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